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3.xml" ContentType="application/vnd.openxmlformats-officedocument.theme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81" r:id="rId2"/>
    <p:sldMasterId id="2147483721" r:id="rId3"/>
    <p:sldMasterId id="2147483746" r:id="rId4"/>
  </p:sldMasterIdLst>
  <p:notesMasterIdLst>
    <p:notesMasterId r:id="rId28"/>
  </p:notesMasterIdLst>
  <p:handoutMasterIdLst>
    <p:handoutMasterId r:id="rId29"/>
  </p:handoutMasterIdLst>
  <p:sldIdLst>
    <p:sldId id="317" r:id="rId5"/>
    <p:sldId id="318" r:id="rId6"/>
    <p:sldId id="264" r:id="rId7"/>
    <p:sldId id="265" r:id="rId8"/>
    <p:sldId id="310" r:id="rId9"/>
    <p:sldId id="325" r:id="rId10"/>
    <p:sldId id="326" r:id="rId11"/>
    <p:sldId id="311" r:id="rId12"/>
    <p:sldId id="324" r:id="rId13"/>
    <p:sldId id="256" r:id="rId14"/>
    <p:sldId id="327" r:id="rId15"/>
    <p:sldId id="323" r:id="rId16"/>
    <p:sldId id="319" r:id="rId17"/>
    <p:sldId id="320" r:id="rId18"/>
    <p:sldId id="262" r:id="rId19"/>
    <p:sldId id="268" r:id="rId20"/>
    <p:sldId id="266" r:id="rId21"/>
    <p:sldId id="321" r:id="rId22"/>
    <p:sldId id="259" r:id="rId23"/>
    <p:sldId id="271" r:id="rId24"/>
    <p:sldId id="328" r:id="rId25"/>
    <p:sldId id="261" r:id="rId26"/>
    <p:sldId id="287" r:id="rId27"/>
  </p:sldIdLst>
  <p:sldSz cx="14630400" cy="8229600"/>
  <p:notesSz cx="6858000" cy="9144000"/>
  <p:defaultTextStyle>
    <a:defPPr>
      <a:defRPr lang="en-US"/>
    </a:defPPr>
    <a:lvl1pPr marL="0" algn="l" defTabSz="653110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1pPr>
    <a:lvl2pPr marL="653110" algn="l" defTabSz="653110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2pPr>
    <a:lvl3pPr marL="1306220" algn="l" defTabSz="653110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3pPr>
    <a:lvl4pPr marL="1959331" algn="l" defTabSz="653110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4pPr>
    <a:lvl5pPr marL="2612441" algn="l" defTabSz="653110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5pPr>
    <a:lvl6pPr marL="3265551" algn="l" defTabSz="653110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6pPr>
    <a:lvl7pPr marL="3918661" algn="l" defTabSz="653110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7pPr>
    <a:lvl8pPr marL="4571771" algn="l" defTabSz="653110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8pPr>
    <a:lvl9pPr marL="5224882" algn="l" defTabSz="653110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592">
          <p15:clr>
            <a:srgbClr val="A4A3A4"/>
          </p15:clr>
        </p15:guide>
        <p15:guide id="2" pos="4608">
          <p15:clr>
            <a:srgbClr val="A4A3A4"/>
          </p15:clr>
        </p15:guide>
        <p15:guide id="3" orient="horz" pos="4608" userDrawn="1">
          <p15:clr>
            <a:srgbClr val="A4A3A4"/>
          </p15:clr>
        </p15:guide>
        <p15:guide id="4" orient="horz" pos="864" userDrawn="1">
          <p15:clr>
            <a:srgbClr val="A4A3A4"/>
          </p15:clr>
        </p15:guide>
        <p15:guide id="5" pos="3456" userDrawn="1">
          <p15:clr>
            <a:srgbClr val="A4A3A4"/>
          </p15:clr>
        </p15:guide>
        <p15:guide id="6" pos="456" userDrawn="1">
          <p15:clr>
            <a:srgbClr val="A4A3A4"/>
          </p15:clr>
        </p15:guide>
        <p15:guide id="7" pos="87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4E4"/>
    <a:srgbClr val="00447C"/>
    <a:srgbClr val="D0E69D"/>
    <a:srgbClr val="9BBDBD"/>
    <a:srgbClr val="588B8F"/>
    <a:srgbClr val="557373"/>
    <a:srgbClr val="A32F06"/>
    <a:srgbClr val="5C292A"/>
    <a:srgbClr val="804212"/>
    <a:srgbClr val="5787A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21E4AEA4-8DFA-4A89-87EB-49C32662AFE0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317" autoAdjust="0"/>
    <p:restoredTop sz="85562"/>
  </p:normalViewPr>
  <p:slideViewPr>
    <p:cSldViewPr snapToGrid="0" snapToObjects="1">
      <p:cViewPr varScale="1">
        <p:scale>
          <a:sx n="99" d="100"/>
          <a:sy n="99" d="100"/>
        </p:scale>
        <p:origin x="-104" y="-304"/>
      </p:cViewPr>
      <p:guideLst>
        <p:guide orient="horz" pos="2592"/>
        <p:guide orient="horz" pos="4608"/>
        <p:guide orient="horz" pos="864"/>
        <p:guide pos="4608"/>
        <p:guide pos="3456"/>
        <p:guide pos="456"/>
        <p:guide pos="876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26" d="100"/>
          <a:sy n="126" d="100"/>
        </p:scale>
        <p:origin x="4984" y="2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notesMaster" Target="notesMasters/notesMaster1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" Target="slides/slide1.xml"/><Relationship Id="rId30" Type="http://schemas.openxmlformats.org/officeDocument/2006/relationships/printerSettings" Target="printerSettings/printerSettings1.bin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9" Type="http://schemas.openxmlformats.org/officeDocument/2006/relationships/slide" Target="slides/slide5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3" Type="http://schemas.openxmlformats.org/officeDocument/2006/relationships/theme" Target="theme/theme1.xml"/><Relationship Id="rId34" Type="http://schemas.openxmlformats.org/officeDocument/2006/relationships/tableStyles" Target="tableStyles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Century Gothic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7D0B58-CD85-C447-9FA5-0EC56C9C9CC9}" type="datetimeFigureOut">
              <a:rPr lang="en-US" smtClean="0">
                <a:latin typeface="Century Gothic"/>
              </a:rPr>
              <a:pPr/>
              <a:t>7/8/18</a:t>
            </a:fld>
            <a:endParaRPr lang="en-US" dirty="0">
              <a:latin typeface="Century Gothic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Century Gothic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D73E41-07EE-6F44-9DAD-40B84616830E}" type="slidenum">
              <a:rPr lang="en-US" smtClean="0">
                <a:latin typeface="Century Gothic"/>
              </a:rPr>
              <a:pPr/>
              <a:t>‹#›</a:t>
            </a:fld>
            <a:endParaRPr lang="en-US" dirty="0">
              <a:latin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98173144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Century Gothic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Century Gothic"/>
              </a:defRPr>
            </a:lvl1pPr>
          </a:lstStyle>
          <a:p>
            <a:fld id="{60FB1856-FA88-BA4B-85E2-71545B298599}" type="datetimeFigureOut">
              <a:rPr lang="en-US" smtClean="0"/>
              <a:pPr/>
              <a:t>7/8/18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Century Gothic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Century Gothic"/>
              </a:defRPr>
            </a:lvl1pPr>
          </a:lstStyle>
          <a:p>
            <a:fld id="{857FD1E0-E03B-1D47-85E7-435849674C5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237593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Century Gothic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Century Gothic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Century Gothic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Century Gothic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Century Gothic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7FD1E0-E03B-1D47-85E7-435849674C52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30173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Relationship Id="rId3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emf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emf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emf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Relationship Id="rId3" Type="http://schemas.openxmlformats.org/officeDocument/2006/relationships/image" Target="../media/image2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Relationship Id="rId3" Type="http://schemas.openxmlformats.org/officeDocument/2006/relationships/image" Target="../media/image14.jpeg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emf"/><Relationship Id="rId3" Type="http://schemas.openxmlformats.org/officeDocument/2006/relationships/image" Target="../media/image2.png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emf"/><Relationship Id="rId3" Type="http://schemas.openxmlformats.org/officeDocument/2006/relationships/image" Target="../media/image2.png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emf"/><Relationship Id="rId3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emf"/><Relationship Id="rId3" Type="http://schemas.openxmlformats.org/officeDocument/2006/relationships/image" Target="../media/image4.emf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emf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Relationship Id="rId3" Type="http://schemas.openxmlformats.org/officeDocument/2006/relationships/image" Target="../media/image3.png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emf"/><Relationship Id="rId3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Relationship Id="rId3" Type="http://schemas.openxmlformats.org/officeDocument/2006/relationships/image" Target="../media/image4.emf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png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emf"/><Relationship Id="rId3" Type="http://schemas.openxmlformats.org/officeDocument/2006/relationships/image" Target="../media/image2.png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png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emf"/><Relationship Id="rId3" Type="http://schemas.openxmlformats.org/officeDocument/2006/relationships/image" Target="../media/image3.png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emf"/><Relationship Id="rId3" Type="http://schemas.openxmlformats.org/officeDocument/2006/relationships/image" Target="../media/image4.emf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emf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png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png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png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png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png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png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png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png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png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png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S Text - simp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 userDrawn="1"/>
        </p:nvSpPr>
        <p:spPr>
          <a:xfrm>
            <a:off x="0" y="1371600"/>
            <a:ext cx="14630400" cy="5943600"/>
          </a:xfrm>
          <a:prstGeom prst="rect">
            <a:avLst/>
          </a:prstGeom>
          <a:solidFill>
            <a:schemeClr val="bg2"/>
          </a:solidFill>
        </p:spPr>
        <p:txBody>
          <a:bodyPr vert="horz" lIns="130622" tIns="65311" rIns="130622" bIns="65311" rtlCol="0" anchor="ctr">
            <a:normAutofit/>
          </a:bodyPr>
          <a:lstStyle>
            <a:lvl1pPr marL="914400" algn="l">
              <a:defRPr sz="5000" baseline="0">
                <a:solidFill>
                  <a:schemeClr val="bg1"/>
                </a:solidFill>
                <a:latin typeface="Roboto Light"/>
              </a:defRPr>
            </a:lvl1pPr>
          </a:lstStyle>
          <a:p>
            <a:pPr marL="914400" marR="0" lvl="0" indent="0" algn="l" defTabSz="65311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entury Gothic"/>
              <a:ea typeface="+mj-ea"/>
              <a:cs typeface="+mj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1520" y="0"/>
            <a:ext cx="11854180" cy="13716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>
              <a:defRPr sz="4000" b="0" i="0" baseline="0">
                <a:latin typeface="Century Gothic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31520" y="1854200"/>
            <a:ext cx="13167360" cy="5194300"/>
          </a:xfrm>
        </p:spPr>
        <p:txBody>
          <a:bodyPr/>
          <a:lstStyle>
            <a:lvl1pPr>
              <a:defRPr sz="3600"/>
            </a:lvl1pPr>
            <a:lvl2pPr>
              <a:defRPr sz="3400"/>
            </a:lvl2pPr>
            <a:lvl3pPr>
              <a:defRPr sz="2900"/>
            </a:lvl3pPr>
            <a:lvl4pPr>
              <a:defRPr sz="2600"/>
            </a:lvl4pPr>
            <a:lvl5pPr>
              <a:defRPr sz="2600"/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002660" y="7627621"/>
            <a:ext cx="1244600" cy="3556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002F927B-CE8B-C245-BB56-4BDAD98B54A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585700" y="3770"/>
            <a:ext cx="2044700" cy="830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554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S 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964659" y="2257424"/>
            <a:ext cx="10789316" cy="1476376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l">
              <a:lnSpc>
                <a:spcPts val="4600"/>
              </a:lnSpc>
              <a:defRPr sz="3000">
                <a:solidFill>
                  <a:schemeClr val="accent2"/>
                </a:solidFill>
                <a:latin typeface="Century Gothic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11252599" y="5038725"/>
            <a:ext cx="1501376" cy="1076325"/>
          </a:xfrm>
        </p:spPr>
        <p:txBody>
          <a:bodyPr anchor="ctr">
            <a:normAutofit/>
          </a:bodyPr>
          <a:lstStyle>
            <a:lvl1pPr marL="0" indent="0"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9010650" y="3845168"/>
            <a:ext cx="3743325" cy="1193557"/>
          </a:xfrm>
        </p:spPr>
        <p:txBody>
          <a:bodyPr>
            <a:normAutofit/>
          </a:bodyPr>
          <a:lstStyle>
            <a:lvl1pPr marL="0" indent="0" algn="r">
              <a:defRPr sz="20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432187" y="1029852"/>
            <a:ext cx="1532471" cy="198582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239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2393248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S 3 column 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 userDrawn="1"/>
        </p:nvSpPr>
        <p:spPr>
          <a:xfrm>
            <a:off x="0" y="1371600"/>
            <a:ext cx="14630400" cy="5943600"/>
          </a:xfrm>
          <a:prstGeom prst="rect">
            <a:avLst/>
          </a:prstGeom>
          <a:solidFill>
            <a:schemeClr val="bg2"/>
          </a:solidFill>
        </p:spPr>
        <p:txBody>
          <a:bodyPr vert="horz" lIns="130622" tIns="65311" rIns="130622" bIns="65311" rtlCol="0" anchor="ctr">
            <a:normAutofit/>
          </a:bodyPr>
          <a:lstStyle>
            <a:lvl1pPr marL="914400" algn="l">
              <a:defRPr sz="5000" baseline="0">
                <a:solidFill>
                  <a:schemeClr val="bg1"/>
                </a:solidFill>
                <a:latin typeface="Roboto Light"/>
              </a:defRPr>
            </a:lvl1pPr>
          </a:lstStyle>
          <a:p>
            <a:pPr marL="914400" marR="0" lvl="0" indent="0" algn="l" defTabSz="65311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entury Gothic"/>
              <a:ea typeface="+mj-ea"/>
              <a:cs typeface="+mj-cs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731520" y="0"/>
            <a:ext cx="11854180" cy="13716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>
              <a:defRPr sz="4000" b="0" i="0" baseline="0">
                <a:latin typeface="Century Gothic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877733" y="1854200"/>
            <a:ext cx="3822373" cy="5194300"/>
          </a:xfrm>
        </p:spPr>
        <p:txBody>
          <a:bodyPr numCol="1"/>
          <a:lstStyle>
            <a:lvl1pPr marL="0" indent="0">
              <a:defRPr sz="3000" b="1" i="0"/>
            </a:lvl1pPr>
            <a:lvl2pPr marL="0" indent="17463">
              <a:defRPr sz="3000"/>
            </a:lvl2pPr>
            <a:lvl3pPr marL="520700" indent="-14288">
              <a:defRPr sz="2900"/>
            </a:lvl3pPr>
            <a:lvl4pPr marL="1143000" indent="15875">
              <a:defRPr sz="2600"/>
            </a:lvl4pPr>
            <a:lvl5pPr marL="1600200" indent="-15875">
              <a:defRPr sz="2600"/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4"/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sz="half" idx="12" hasCustomPrompt="1"/>
          </p:nvPr>
        </p:nvSpPr>
        <p:spPr>
          <a:xfrm>
            <a:off x="5404013" y="1854200"/>
            <a:ext cx="3822373" cy="5194300"/>
          </a:xfrm>
        </p:spPr>
        <p:txBody>
          <a:bodyPr numCol="1"/>
          <a:lstStyle>
            <a:lvl1pPr marL="0" indent="0">
              <a:defRPr sz="3000" b="1" i="0"/>
            </a:lvl1pPr>
            <a:lvl2pPr marL="0" indent="17463">
              <a:defRPr sz="3000"/>
            </a:lvl2pPr>
            <a:lvl3pPr marL="520700" indent="-14288">
              <a:defRPr sz="2900"/>
            </a:lvl3pPr>
            <a:lvl4pPr marL="1143000" indent="15875">
              <a:defRPr sz="2600"/>
            </a:lvl4pPr>
            <a:lvl5pPr marL="1600200" indent="-15875">
              <a:defRPr sz="2600"/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4"/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half" idx="13" hasCustomPrompt="1"/>
          </p:nvPr>
        </p:nvSpPr>
        <p:spPr>
          <a:xfrm>
            <a:off x="9936025" y="1854200"/>
            <a:ext cx="3822373" cy="5194300"/>
          </a:xfrm>
        </p:spPr>
        <p:txBody>
          <a:bodyPr numCol="1"/>
          <a:lstStyle>
            <a:lvl1pPr marL="0" indent="0">
              <a:defRPr sz="3000" b="1" i="0"/>
            </a:lvl1pPr>
            <a:lvl2pPr marL="0" indent="17463">
              <a:defRPr sz="3000"/>
            </a:lvl2pPr>
            <a:lvl3pPr marL="520700" indent="-14288">
              <a:defRPr sz="2900"/>
            </a:lvl3pPr>
            <a:lvl4pPr marL="1143000" indent="15875">
              <a:defRPr sz="2600"/>
            </a:lvl4pPr>
            <a:lvl5pPr marL="1600200" indent="-15875">
              <a:defRPr sz="2600"/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4"/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9696E74C-B9BE-C043-B913-5EC86725B44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585700" y="3770"/>
            <a:ext cx="2044700" cy="83065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 userDrawn="1"/>
        </p:nvSpPr>
        <p:spPr>
          <a:xfrm>
            <a:off x="0" y="1371600"/>
            <a:ext cx="14630400" cy="5943600"/>
          </a:xfrm>
          <a:prstGeom prst="rect">
            <a:avLst/>
          </a:prstGeom>
          <a:solidFill>
            <a:schemeClr val="bg2"/>
          </a:solidFill>
        </p:spPr>
        <p:txBody>
          <a:bodyPr vert="horz" lIns="130622" tIns="65311" rIns="130622" bIns="65311" rtlCol="0" anchor="ctr">
            <a:normAutofit/>
          </a:bodyPr>
          <a:lstStyle>
            <a:lvl1pPr marL="914400" algn="l">
              <a:defRPr sz="5000" baseline="0">
                <a:solidFill>
                  <a:schemeClr val="bg1"/>
                </a:solidFill>
                <a:latin typeface="Roboto Light"/>
              </a:defRPr>
            </a:lvl1pPr>
          </a:lstStyle>
          <a:p>
            <a:pPr marL="914400" marR="0" lvl="0" indent="0" algn="l" defTabSz="65311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entury Gothic"/>
              <a:ea typeface="+mj-ea"/>
              <a:cs typeface="+mj-cs"/>
            </a:endParaRPr>
          </a:p>
        </p:txBody>
      </p:sp>
      <p:sp>
        <p:nvSpPr>
          <p:cNvPr id="5" name="Title 10"/>
          <p:cNvSpPr>
            <a:spLocks noGrp="1"/>
          </p:cNvSpPr>
          <p:nvPr>
            <p:ph type="title"/>
          </p:nvPr>
        </p:nvSpPr>
        <p:spPr>
          <a:xfrm>
            <a:off x="731839" y="0"/>
            <a:ext cx="11853862" cy="1371600"/>
          </a:xfrm>
          <a:prstGeom prst="rect">
            <a:avLst/>
          </a:prstGeom>
        </p:spPr>
        <p:txBody>
          <a:bodyPr vert="horz" lIns="0" tIns="0" rIns="0" bIns="0" anchor="ctr" anchorCtr="0"/>
          <a:lstStyle>
            <a:lvl1pPr algn="l">
              <a:defRPr sz="4000" baseline="0">
                <a:latin typeface="Century Gothic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C2B76506-130A-2642-83C1-185B14E552B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585700" y="3770"/>
            <a:ext cx="2044700" cy="83065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fore / After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 userDrawn="1"/>
        </p:nvSpPr>
        <p:spPr>
          <a:xfrm>
            <a:off x="5499100" y="1371600"/>
            <a:ext cx="9131300" cy="5943600"/>
          </a:xfrm>
          <a:prstGeom prst="rect">
            <a:avLst/>
          </a:prstGeom>
          <a:solidFill>
            <a:schemeClr val="bg2"/>
          </a:solidFill>
        </p:spPr>
        <p:txBody>
          <a:bodyPr vert="horz" lIns="130622" tIns="65311" rIns="130622" bIns="65311" rtlCol="0" anchor="ctr">
            <a:normAutofit/>
          </a:bodyPr>
          <a:lstStyle>
            <a:lvl1pPr marL="914400" algn="l">
              <a:defRPr sz="5000" baseline="0">
                <a:solidFill>
                  <a:schemeClr val="bg1"/>
                </a:solidFill>
                <a:latin typeface="Roboto Light"/>
              </a:defRPr>
            </a:lvl1pPr>
          </a:lstStyle>
          <a:p>
            <a:pPr marL="914400" marR="0" lvl="0" indent="0" algn="l" defTabSz="65311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entury Gothic"/>
              <a:ea typeface="+mj-ea"/>
              <a:cs typeface="+mj-cs"/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sz="half" idx="1"/>
          </p:nvPr>
        </p:nvSpPr>
        <p:spPr>
          <a:xfrm>
            <a:off x="6019800" y="1854200"/>
            <a:ext cx="7886700" cy="5194300"/>
          </a:xfrm>
        </p:spPr>
        <p:txBody>
          <a:bodyPr>
            <a:normAutofit/>
          </a:bodyPr>
          <a:lstStyle>
            <a:lvl1pPr>
              <a:buClr>
                <a:schemeClr val="accent5"/>
              </a:buClr>
              <a:buFont typeface="Arial"/>
              <a:buChar char="•"/>
              <a:defRPr sz="2600"/>
            </a:lvl1pPr>
            <a:lvl2pPr>
              <a:buClr>
                <a:schemeClr val="accent5"/>
              </a:buClr>
              <a:buFont typeface="Arial"/>
              <a:buChar char="•"/>
              <a:defRPr sz="3400"/>
            </a:lvl2pPr>
            <a:lvl3pPr>
              <a:buClr>
                <a:schemeClr val="accent5"/>
              </a:buClr>
              <a:buFont typeface="Arial"/>
              <a:buChar char="•"/>
              <a:defRPr sz="2900"/>
            </a:lvl3pPr>
            <a:lvl4pPr>
              <a:buClr>
                <a:schemeClr val="accent5"/>
              </a:buClr>
              <a:buFont typeface="Arial"/>
              <a:buChar char="•"/>
              <a:defRPr sz="2600"/>
            </a:lvl4pPr>
            <a:lvl5pPr>
              <a:buClr>
                <a:schemeClr val="accent5"/>
              </a:buClr>
              <a:buFont typeface="Arial"/>
              <a:buChar char="•"/>
              <a:defRPr sz="2600"/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itle 1"/>
          <p:cNvSpPr txBox="1">
            <a:spLocks/>
          </p:cNvSpPr>
          <p:nvPr userDrawn="1"/>
        </p:nvSpPr>
        <p:spPr>
          <a:xfrm>
            <a:off x="0" y="1371600"/>
            <a:ext cx="5499100" cy="5943600"/>
          </a:xfrm>
          <a:prstGeom prst="rect">
            <a:avLst/>
          </a:prstGeom>
          <a:solidFill>
            <a:srgbClr val="D03376"/>
          </a:solidFill>
        </p:spPr>
        <p:txBody>
          <a:bodyPr vert="horz" lIns="130622" tIns="65311" rIns="130622" bIns="65311" rtlCol="0" anchor="ctr">
            <a:normAutofit/>
          </a:bodyPr>
          <a:lstStyle>
            <a:lvl1pPr marL="914400" algn="l">
              <a:defRPr sz="5000" baseline="0">
                <a:solidFill>
                  <a:schemeClr val="bg1"/>
                </a:solidFill>
                <a:latin typeface="Roboto Light"/>
              </a:defRPr>
            </a:lvl1pPr>
          </a:lstStyle>
          <a:p>
            <a:pPr marL="914400" marR="0" lvl="0" indent="0" algn="l" defTabSz="65311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entury Gothic"/>
              <a:ea typeface="+mj-ea"/>
              <a:cs typeface="+mj-cs"/>
            </a:endParaRPr>
          </a:p>
        </p:txBody>
      </p:sp>
      <p:sp>
        <p:nvSpPr>
          <p:cNvPr id="9" name="Content Placeholder 2"/>
          <p:cNvSpPr>
            <a:spLocks noGrp="1"/>
          </p:cNvSpPr>
          <p:nvPr>
            <p:ph sz="half" idx="12"/>
          </p:nvPr>
        </p:nvSpPr>
        <p:spPr>
          <a:xfrm>
            <a:off x="731520" y="1854200"/>
            <a:ext cx="4272280" cy="5194300"/>
          </a:xfrm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4400">
                <a:solidFill>
                  <a:schemeClr val="bg1"/>
                </a:solidFill>
              </a:defRPr>
            </a:lvl1pPr>
            <a:lvl2pPr>
              <a:defRPr sz="3400"/>
            </a:lvl2pPr>
            <a:lvl3pPr>
              <a:defRPr sz="2900"/>
            </a:lvl3pPr>
            <a:lvl4pPr>
              <a:defRPr sz="2600"/>
            </a:lvl4pPr>
            <a:lvl5pPr>
              <a:defRPr sz="2600"/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731520" y="0"/>
            <a:ext cx="11854180" cy="13716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>
              <a:defRPr sz="4000" baseline="0">
                <a:latin typeface="Century Gothic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7B89702A-F47F-DE49-A3DC-C300D569A5E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585700" y="3770"/>
            <a:ext cx="2044700" cy="83065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fore / After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 userDrawn="1"/>
        </p:nvSpPr>
        <p:spPr>
          <a:xfrm>
            <a:off x="5499100" y="1371600"/>
            <a:ext cx="9131300" cy="5943600"/>
          </a:xfrm>
          <a:prstGeom prst="rect">
            <a:avLst/>
          </a:prstGeom>
          <a:solidFill>
            <a:schemeClr val="bg2"/>
          </a:solidFill>
        </p:spPr>
        <p:txBody>
          <a:bodyPr vert="horz" lIns="130622" tIns="65311" rIns="130622" bIns="65311" rtlCol="0" anchor="ctr">
            <a:normAutofit/>
          </a:bodyPr>
          <a:lstStyle>
            <a:lvl1pPr marL="914400" algn="l">
              <a:defRPr sz="5000" baseline="0">
                <a:solidFill>
                  <a:schemeClr val="bg1"/>
                </a:solidFill>
                <a:latin typeface="Roboto Light"/>
              </a:defRPr>
            </a:lvl1pPr>
          </a:lstStyle>
          <a:p>
            <a:pPr marL="914400" marR="0" lvl="0" indent="0" algn="l" defTabSz="65311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entury Gothic"/>
              <a:ea typeface="+mj-ea"/>
              <a:cs typeface="+mj-cs"/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sz="half" idx="1"/>
          </p:nvPr>
        </p:nvSpPr>
        <p:spPr>
          <a:xfrm>
            <a:off x="6019800" y="1854200"/>
            <a:ext cx="7886700" cy="5194300"/>
          </a:xfrm>
        </p:spPr>
        <p:txBody>
          <a:bodyPr>
            <a:normAutofit/>
          </a:bodyPr>
          <a:lstStyle>
            <a:lvl1pPr>
              <a:buClr>
                <a:schemeClr val="accent5"/>
              </a:buClr>
              <a:buFont typeface="Arial"/>
              <a:buChar char="•"/>
              <a:defRPr sz="2600"/>
            </a:lvl1pPr>
            <a:lvl2pPr>
              <a:buClr>
                <a:schemeClr val="accent5"/>
              </a:buClr>
              <a:buFont typeface="Arial"/>
              <a:buChar char="•"/>
              <a:defRPr sz="3400"/>
            </a:lvl2pPr>
            <a:lvl3pPr>
              <a:buClr>
                <a:schemeClr val="accent5"/>
              </a:buClr>
              <a:buFont typeface="Arial"/>
              <a:buChar char="•"/>
              <a:defRPr sz="2900"/>
            </a:lvl3pPr>
            <a:lvl4pPr>
              <a:buClr>
                <a:schemeClr val="accent5"/>
              </a:buClr>
              <a:buFont typeface="Arial"/>
              <a:buChar char="•"/>
              <a:defRPr sz="2600"/>
            </a:lvl4pPr>
            <a:lvl5pPr>
              <a:buClr>
                <a:schemeClr val="accent5"/>
              </a:buClr>
              <a:buFont typeface="Arial"/>
              <a:buChar char="•"/>
              <a:defRPr sz="2600"/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itle 1"/>
          <p:cNvSpPr txBox="1">
            <a:spLocks/>
          </p:cNvSpPr>
          <p:nvPr userDrawn="1"/>
        </p:nvSpPr>
        <p:spPr>
          <a:xfrm>
            <a:off x="0" y="1371600"/>
            <a:ext cx="5499100" cy="5943600"/>
          </a:xfrm>
          <a:prstGeom prst="rect">
            <a:avLst/>
          </a:prstGeom>
          <a:solidFill>
            <a:srgbClr val="00A4E4"/>
          </a:solidFill>
        </p:spPr>
        <p:txBody>
          <a:bodyPr vert="horz" lIns="130622" tIns="65311" rIns="130622" bIns="65311" rtlCol="0" anchor="ctr">
            <a:normAutofit/>
          </a:bodyPr>
          <a:lstStyle>
            <a:lvl1pPr marL="914400" algn="l">
              <a:defRPr sz="5000" baseline="0">
                <a:solidFill>
                  <a:schemeClr val="bg1"/>
                </a:solidFill>
                <a:latin typeface="Roboto Light"/>
              </a:defRPr>
            </a:lvl1pPr>
          </a:lstStyle>
          <a:p>
            <a:pPr marL="914400" marR="0" lvl="0" indent="0" algn="l" defTabSz="65311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entury Gothic"/>
              <a:ea typeface="+mj-ea"/>
              <a:cs typeface="+mj-cs"/>
            </a:endParaRPr>
          </a:p>
        </p:txBody>
      </p:sp>
      <p:sp>
        <p:nvSpPr>
          <p:cNvPr id="9" name="Content Placeholder 2"/>
          <p:cNvSpPr>
            <a:spLocks noGrp="1"/>
          </p:cNvSpPr>
          <p:nvPr>
            <p:ph sz="half" idx="12"/>
          </p:nvPr>
        </p:nvSpPr>
        <p:spPr>
          <a:xfrm>
            <a:off x="731520" y="1854200"/>
            <a:ext cx="4272280" cy="5194300"/>
          </a:xfrm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4400">
                <a:solidFill>
                  <a:schemeClr val="bg1"/>
                </a:solidFill>
              </a:defRPr>
            </a:lvl1pPr>
            <a:lvl2pPr>
              <a:defRPr sz="3400"/>
            </a:lvl2pPr>
            <a:lvl3pPr>
              <a:defRPr sz="2900"/>
            </a:lvl3pPr>
            <a:lvl4pPr>
              <a:defRPr sz="2600"/>
            </a:lvl4pPr>
            <a:lvl5pPr>
              <a:defRPr sz="2600"/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itle 10"/>
          <p:cNvSpPr>
            <a:spLocks noGrp="1"/>
          </p:cNvSpPr>
          <p:nvPr>
            <p:ph type="title"/>
          </p:nvPr>
        </p:nvSpPr>
        <p:spPr>
          <a:xfrm>
            <a:off x="731839" y="0"/>
            <a:ext cx="11853862" cy="1371600"/>
          </a:xfrm>
          <a:prstGeom prst="rect">
            <a:avLst/>
          </a:prstGeom>
        </p:spPr>
        <p:txBody>
          <a:bodyPr vert="horz" lIns="0" tIns="0" rIns="0" bIns="0" anchor="ctr" anchorCtr="0"/>
          <a:lstStyle>
            <a:lvl1pPr algn="l">
              <a:defRPr sz="4000" baseline="0">
                <a:latin typeface="Century Gothic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261DD7EF-1910-864A-ADB4-736AD49F02F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585700" y="3770"/>
            <a:ext cx="2044700" cy="83065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fore / After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 userDrawn="1"/>
        </p:nvSpPr>
        <p:spPr>
          <a:xfrm>
            <a:off x="5489574" y="1371600"/>
            <a:ext cx="9140825" cy="5943600"/>
          </a:xfrm>
          <a:prstGeom prst="rect">
            <a:avLst/>
          </a:prstGeom>
          <a:solidFill>
            <a:schemeClr val="bg2"/>
          </a:solidFill>
        </p:spPr>
        <p:txBody>
          <a:bodyPr vert="horz" lIns="130622" tIns="65311" rIns="130622" bIns="65311" rtlCol="0" anchor="ctr">
            <a:normAutofit/>
          </a:bodyPr>
          <a:lstStyle>
            <a:lvl1pPr marL="914400" algn="l">
              <a:defRPr sz="5000" baseline="0">
                <a:solidFill>
                  <a:schemeClr val="bg1"/>
                </a:solidFill>
                <a:latin typeface="Roboto Light"/>
              </a:defRPr>
            </a:lvl1pPr>
          </a:lstStyle>
          <a:p>
            <a:pPr marL="914400" marR="0" lvl="0" indent="0" algn="l" defTabSz="65311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entury Gothic"/>
              <a:ea typeface="+mj-ea"/>
              <a:cs typeface="+mj-cs"/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sz="half" idx="1"/>
          </p:nvPr>
        </p:nvSpPr>
        <p:spPr>
          <a:xfrm>
            <a:off x="7061200" y="1854200"/>
            <a:ext cx="6845300" cy="5194300"/>
          </a:xfrm>
        </p:spPr>
        <p:txBody>
          <a:bodyPr>
            <a:normAutofit/>
          </a:bodyPr>
          <a:lstStyle>
            <a:lvl1pPr>
              <a:buClr>
                <a:schemeClr val="accent5"/>
              </a:buClr>
              <a:buFont typeface="Arial"/>
              <a:buChar char="•"/>
              <a:defRPr sz="2600"/>
            </a:lvl1pPr>
            <a:lvl2pPr>
              <a:buClr>
                <a:schemeClr val="accent5"/>
              </a:buClr>
              <a:buFont typeface="Arial"/>
              <a:buChar char="•"/>
              <a:defRPr sz="3400"/>
            </a:lvl2pPr>
            <a:lvl3pPr>
              <a:buClr>
                <a:schemeClr val="accent5"/>
              </a:buClr>
              <a:buFont typeface="Arial"/>
              <a:buChar char="•"/>
              <a:defRPr sz="2900"/>
            </a:lvl3pPr>
            <a:lvl4pPr>
              <a:buClr>
                <a:schemeClr val="accent5"/>
              </a:buClr>
              <a:buFont typeface="Arial"/>
              <a:buChar char="•"/>
              <a:defRPr sz="2600"/>
            </a:lvl4pPr>
            <a:lvl5pPr>
              <a:buClr>
                <a:schemeClr val="accent5"/>
              </a:buClr>
              <a:buFont typeface="Arial"/>
              <a:buChar char="•"/>
              <a:defRPr sz="2600"/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itle 1"/>
          <p:cNvSpPr txBox="1">
            <a:spLocks/>
          </p:cNvSpPr>
          <p:nvPr userDrawn="1"/>
        </p:nvSpPr>
        <p:spPr>
          <a:xfrm>
            <a:off x="-12700" y="1371600"/>
            <a:ext cx="5499100" cy="5943600"/>
          </a:xfrm>
          <a:prstGeom prst="rect">
            <a:avLst/>
          </a:prstGeom>
          <a:solidFill>
            <a:srgbClr val="D9E020"/>
          </a:solidFill>
        </p:spPr>
        <p:txBody>
          <a:bodyPr vert="horz" lIns="130622" tIns="65311" rIns="130622" bIns="65311" rtlCol="0" anchor="ctr">
            <a:normAutofit/>
          </a:bodyPr>
          <a:lstStyle>
            <a:lvl1pPr marL="914400" algn="l">
              <a:defRPr sz="5000" baseline="0">
                <a:solidFill>
                  <a:schemeClr val="bg1"/>
                </a:solidFill>
                <a:latin typeface="Roboto Light"/>
              </a:defRPr>
            </a:lvl1pPr>
          </a:lstStyle>
          <a:p>
            <a:pPr marL="914400" marR="0" lvl="0" indent="0" algn="l" defTabSz="65311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entury Gothic"/>
              <a:ea typeface="+mj-ea"/>
              <a:cs typeface="+mj-cs"/>
            </a:endParaRPr>
          </a:p>
        </p:txBody>
      </p:sp>
      <p:sp>
        <p:nvSpPr>
          <p:cNvPr id="9" name="Content Placeholder 2"/>
          <p:cNvSpPr>
            <a:spLocks noGrp="1"/>
          </p:cNvSpPr>
          <p:nvPr>
            <p:ph sz="half" idx="12"/>
          </p:nvPr>
        </p:nvSpPr>
        <p:spPr>
          <a:xfrm>
            <a:off x="731520" y="1854200"/>
            <a:ext cx="4272280" cy="5194300"/>
          </a:xfrm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4400">
                <a:solidFill>
                  <a:schemeClr val="tx1"/>
                </a:solidFill>
              </a:defRPr>
            </a:lvl1pPr>
            <a:lvl2pPr>
              <a:defRPr sz="3400"/>
            </a:lvl2pPr>
            <a:lvl3pPr>
              <a:defRPr sz="2900"/>
            </a:lvl3pPr>
            <a:lvl4pPr>
              <a:defRPr sz="2600"/>
            </a:lvl4pPr>
            <a:lvl5pPr>
              <a:defRPr sz="2600"/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Isosceles Triangle 4"/>
          <p:cNvSpPr/>
          <p:nvPr userDrawn="1"/>
        </p:nvSpPr>
        <p:spPr>
          <a:xfrm rot="5400000">
            <a:off x="3130550" y="3727450"/>
            <a:ext cx="5943600" cy="1231900"/>
          </a:xfrm>
          <a:prstGeom prst="triangle">
            <a:avLst>
              <a:gd name="adj" fmla="val 50428"/>
            </a:avLst>
          </a:prstGeom>
          <a:solidFill>
            <a:srgbClr val="D9E02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entury Gothic"/>
            </a:endParaRP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731839" y="0"/>
            <a:ext cx="11853862" cy="1371600"/>
          </a:xfrm>
          <a:prstGeom prst="rect">
            <a:avLst/>
          </a:prstGeom>
        </p:spPr>
        <p:txBody>
          <a:bodyPr vert="horz" lIns="0" tIns="0" rIns="0" bIns="0" anchor="ctr" anchorCtr="0"/>
          <a:lstStyle>
            <a:lvl1pPr algn="l">
              <a:defRPr sz="4000" baseline="0">
                <a:latin typeface="Century Gothic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E2C8C2BF-0DEA-1146-855D-EC3A292500B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585700" y="3770"/>
            <a:ext cx="2044700" cy="83065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0"/>
          <p:cNvSpPr>
            <a:spLocks noGrp="1"/>
          </p:cNvSpPr>
          <p:nvPr>
            <p:ph type="title"/>
          </p:nvPr>
        </p:nvSpPr>
        <p:spPr>
          <a:xfrm>
            <a:off x="731839" y="0"/>
            <a:ext cx="11853862" cy="1371600"/>
          </a:xfrm>
          <a:prstGeom prst="rect">
            <a:avLst/>
          </a:prstGeom>
        </p:spPr>
        <p:txBody>
          <a:bodyPr vert="horz" lIns="0" tIns="0" rIns="0" bIns="0" anchor="ctr" anchorCtr="0"/>
          <a:lstStyle>
            <a:lvl1pPr algn="l">
              <a:defRPr sz="4000" baseline="0">
                <a:latin typeface="Century Gothic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itle 1"/>
          <p:cNvSpPr txBox="1">
            <a:spLocks/>
          </p:cNvSpPr>
          <p:nvPr userDrawn="1"/>
        </p:nvSpPr>
        <p:spPr>
          <a:xfrm>
            <a:off x="5486400" y="1371600"/>
            <a:ext cx="9144000" cy="5943600"/>
          </a:xfrm>
          <a:prstGeom prst="rect">
            <a:avLst/>
          </a:prstGeom>
          <a:solidFill>
            <a:schemeClr val="bg2"/>
          </a:solidFill>
        </p:spPr>
        <p:txBody>
          <a:bodyPr vert="horz" lIns="130622" tIns="65311" rIns="130622" bIns="65311" rtlCol="0" anchor="ctr">
            <a:normAutofit/>
          </a:bodyPr>
          <a:lstStyle>
            <a:lvl1pPr marL="914400" algn="l">
              <a:defRPr sz="5000" baseline="0">
                <a:solidFill>
                  <a:schemeClr val="bg1"/>
                </a:solidFill>
                <a:latin typeface="Roboto Light"/>
              </a:defRPr>
            </a:lvl1pPr>
          </a:lstStyle>
          <a:p>
            <a:pPr marL="914400" marR="0" lvl="0" indent="0" algn="l" defTabSz="65311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entury Gothic"/>
              <a:ea typeface="+mj-ea"/>
              <a:cs typeface="+mj-cs"/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sz="half" idx="1"/>
          </p:nvPr>
        </p:nvSpPr>
        <p:spPr>
          <a:xfrm>
            <a:off x="6019800" y="1854200"/>
            <a:ext cx="7886700" cy="5194300"/>
          </a:xfrm>
        </p:spPr>
        <p:txBody>
          <a:bodyPr>
            <a:normAutofit/>
          </a:bodyPr>
          <a:lstStyle>
            <a:lvl1pPr>
              <a:buClr>
                <a:schemeClr val="accent5"/>
              </a:buClr>
              <a:buFont typeface="Arial"/>
              <a:buChar char="•"/>
              <a:defRPr sz="2600"/>
            </a:lvl1pPr>
            <a:lvl2pPr>
              <a:buClr>
                <a:schemeClr val="accent5"/>
              </a:buClr>
              <a:buFont typeface="Arial"/>
              <a:buChar char="•"/>
              <a:defRPr sz="3400"/>
            </a:lvl2pPr>
            <a:lvl3pPr>
              <a:buClr>
                <a:schemeClr val="accent5"/>
              </a:buClr>
              <a:buFont typeface="Arial"/>
              <a:buChar char="•"/>
              <a:defRPr sz="2900"/>
            </a:lvl3pPr>
            <a:lvl4pPr>
              <a:buClr>
                <a:schemeClr val="accent5"/>
              </a:buClr>
              <a:buFont typeface="Arial"/>
              <a:buChar char="•"/>
              <a:defRPr sz="2600"/>
            </a:lvl4pPr>
            <a:lvl5pPr>
              <a:buClr>
                <a:schemeClr val="accent5"/>
              </a:buClr>
              <a:buFont typeface="Arial"/>
              <a:buChar char="•"/>
              <a:defRPr sz="2600"/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sz="half" idx="12"/>
          </p:nvPr>
        </p:nvSpPr>
        <p:spPr>
          <a:xfrm>
            <a:off x="0" y="1371600"/>
            <a:ext cx="5486400" cy="59436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4400">
                <a:solidFill>
                  <a:schemeClr val="bg1"/>
                </a:solidFill>
              </a:defRPr>
            </a:lvl1pPr>
            <a:lvl2pPr>
              <a:defRPr sz="3400"/>
            </a:lvl2pPr>
            <a:lvl3pPr>
              <a:defRPr sz="2900"/>
            </a:lvl3pPr>
            <a:lvl4pPr>
              <a:defRPr sz="2600"/>
            </a:lvl4pPr>
            <a:lvl5pPr>
              <a:defRPr sz="2600"/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F17F945D-067C-3146-BFA5-E805C8FA1B3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585700" y="3770"/>
            <a:ext cx="2044700" cy="83065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1839" y="0"/>
            <a:ext cx="11853862" cy="1371600"/>
          </a:xfrm>
          <a:prstGeom prst="rect">
            <a:avLst/>
          </a:prstGeom>
        </p:spPr>
        <p:txBody>
          <a:bodyPr vert="horz" lIns="0" tIns="0" rIns="0" bIns="0" anchor="ctr" anchorCtr="0"/>
          <a:lstStyle>
            <a:lvl1pPr algn="l">
              <a:defRPr sz="4000" baseline="0">
                <a:latin typeface="Century Gothic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half" idx="12"/>
          </p:nvPr>
        </p:nvSpPr>
        <p:spPr>
          <a:xfrm>
            <a:off x="0" y="1371600"/>
            <a:ext cx="14630400" cy="59436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4400">
                <a:solidFill>
                  <a:schemeClr val="bg1"/>
                </a:solidFill>
              </a:defRPr>
            </a:lvl1pPr>
            <a:lvl2pPr>
              <a:defRPr sz="3400"/>
            </a:lvl2pPr>
            <a:lvl3pPr>
              <a:defRPr sz="2900"/>
            </a:lvl3pPr>
            <a:lvl4pPr>
              <a:defRPr sz="2600"/>
            </a:lvl4pPr>
            <a:lvl5pPr>
              <a:defRPr sz="2600"/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9C44D3EE-E37E-724A-B5A6-233C6BCF8B6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585700" y="3770"/>
            <a:ext cx="2044700" cy="83065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-Short-IMP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xmlns="" id="{363D8F27-353B-8548-BDAC-071F9B8B3CB9}"/>
              </a:ext>
            </a:extLst>
          </p:cNvPr>
          <p:cNvSpPr txBox="1">
            <a:spLocks/>
          </p:cNvSpPr>
          <p:nvPr userDrawn="1"/>
        </p:nvSpPr>
        <p:spPr>
          <a:xfrm>
            <a:off x="5486400" y="1371600"/>
            <a:ext cx="9144000" cy="5943600"/>
          </a:xfrm>
          <a:prstGeom prst="rect">
            <a:avLst/>
          </a:prstGeom>
          <a:solidFill>
            <a:schemeClr val="bg2"/>
          </a:solidFill>
        </p:spPr>
        <p:txBody>
          <a:bodyPr vert="horz" lIns="130622" tIns="65311" rIns="130622" bIns="65311" rtlCol="0" anchor="ctr">
            <a:normAutofit/>
          </a:bodyPr>
          <a:lstStyle>
            <a:lvl1pPr marL="914400" algn="l">
              <a:defRPr sz="5000" baseline="0">
                <a:solidFill>
                  <a:schemeClr val="bg1"/>
                </a:solidFill>
                <a:latin typeface="Roboto Light"/>
              </a:defRPr>
            </a:lvl1pPr>
          </a:lstStyle>
          <a:p>
            <a:pPr marL="914400" marR="0" lvl="0" indent="0" algn="l" defTabSz="65311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entury Gothic"/>
              <a:ea typeface="+mj-ea"/>
              <a:cs typeface="+mj-cs"/>
            </a:endParaRPr>
          </a:p>
        </p:txBody>
      </p:sp>
      <p:sp>
        <p:nvSpPr>
          <p:cNvPr id="11" name="Content Placeholder 2"/>
          <p:cNvSpPr>
            <a:spLocks noGrp="1"/>
          </p:cNvSpPr>
          <p:nvPr>
            <p:ph sz="half" idx="12" hasCustomPrompt="1"/>
          </p:nvPr>
        </p:nvSpPr>
        <p:spPr>
          <a:xfrm>
            <a:off x="7912100" y="2937383"/>
            <a:ext cx="4368800" cy="1867863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2000">
                <a:solidFill>
                  <a:schemeClr val="accent6"/>
                </a:solidFill>
                <a:latin typeface="Century Gothic"/>
              </a:defRPr>
            </a:lvl1pPr>
            <a:lvl2pPr>
              <a:defRPr sz="3400"/>
            </a:lvl2pPr>
            <a:lvl3pPr>
              <a:defRPr sz="2900"/>
            </a:lvl3pPr>
            <a:lvl4pPr>
              <a:defRPr sz="2600"/>
            </a:lvl4pPr>
            <a:lvl5pPr>
              <a:defRPr sz="2600"/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en-US" dirty="0"/>
              <a:t>30%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sz="half" idx="13" hasCustomPrompt="1"/>
          </p:nvPr>
        </p:nvSpPr>
        <p:spPr>
          <a:xfrm>
            <a:off x="6108700" y="5071946"/>
            <a:ext cx="7975600" cy="1903141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Clr>
                <a:schemeClr val="accent5"/>
              </a:buClr>
              <a:buFont typeface="Arial"/>
              <a:buNone/>
              <a:defRPr sz="2400"/>
            </a:lvl1pPr>
            <a:lvl2pPr>
              <a:buClr>
                <a:schemeClr val="accent5"/>
              </a:buClr>
              <a:buFont typeface="Arial"/>
              <a:buChar char="•"/>
              <a:defRPr sz="3400"/>
            </a:lvl2pPr>
            <a:lvl3pPr>
              <a:buClr>
                <a:schemeClr val="accent5"/>
              </a:buClr>
              <a:buFont typeface="Arial"/>
              <a:buChar char="•"/>
              <a:defRPr sz="2900"/>
            </a:lvl3pPr>
            <a:lvl4pPr>
              <a:buClr>
                <a:schemeClr val="accent5"/>
              </a:buClr>
              <a:buFont typeface="Arial"/>
              <a:buChar char="•"/>
              <a:defRPr sz="2600"/>
            </a:lvl4pPr>
            <a:lvl5pPr>
              <a:buClr>
                <a:schemeClr val="accent5"/>
              </a:buClr>
              <a:buFont typeface="Arial"/>
              <a:buChar char="•"/>
              <a:defRPr sz="2600"/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79E4E4C8-3D24-BF4C-BD96-C44F5BDC0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963"/>
            <a:ext cx="11854179" cy="1370637"/>
          </a:xfrm>
          <a:prstGeom prst="rect">
            <a:avLst/>
          </a:prstGeom>
        </p:spPr>
        <p:txBody>
          <a:bodyPr anchor="ctr"/>
          <a:lstStyle>
            <a:lvl1pPr marL="0" marR="0" indent="0" algn="l" defTabSz="65311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755F63AE-D55F-D34F-8134-F1A297788D2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1371600"/>
            <a:ext cx="5486400" cy="5930900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here to</a:t>
            </a:r>
            <a:br>
              <a:rPr lang="en-US" dirty="0"/>
            </a:br>
            <a:r>
              <a:rPr lang="en-US" dirty="0"/>
              <a:t>add a picture</a:t>
            </a:r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xmlns="" id="{0F6E897F-3249-8141-8032-BC31F5C6173B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914219" y="1711712"/>
            <a:ext cx="2364562" cy="1081669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defRPr sz="1400"/>
            </a:lvl1pPr>
          </a:lstStyle>
          <a:p>
            <a:r>
              <a:rPr lang="en-US" dirty="0"/>
              <a:t>Click here to add customer’s logo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xmlns="" id="{38C54D6A-CB7B-2F43-A724-38DDE1D6EFF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585700" y="3770"/>
            <a:ext cx="2044700" cy="83065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-Long-DETAIL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 txBox="1">
            <a:spLocks/>
          </p:cNvSpPr>
          <p:nvPr userDrawn="1"/>
        </p:nvSpPr>
        <p:spPr>
          <a:xfrm>
            <a:off x="226060" y="7302500"/>
            <a:ext cx="396240" cy="927100"/>
          </a:xfrm>
          <a:prstGeom prst="rect">
            <a:avLst/>
          </a:prstGeom>
        </p:spPr>
        <p:txBody>
          <a:bodyPr wrap="none" lIns="0" tIns="0" rIns="0" bIns="0" anchor="ctr" anchorCtr="0">
            <a:noAutofit/>
          </a:bodyPr>
          <a:lstStyle/>
          <a:p>
            <a:pPr marL="0" marR="0" lvl="0" indent="0" algn="l" defTabSz="4898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2430C87-49FB-6C4A-96F1-FDAD405D74CA}" type="slidenum">
              <a:rPr kumimoji="0" lang="en-US" sz="75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pPr marL="0" marR="0" lvl="0" indent="0" algn="l" defTabSz="4898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75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sp>
        <p:nvSpPr>
          <p:cNvPr id="7" name="Title 1"/>
          <p:cNvSpPr txBox="1">
            <a:spLocks/>
          </p:cNvSpPr>
          <p:nvPr userDrawn="1"/>
        </p:nvSpPr>
        <p:spPr>
          <a:xfrm>
            <a:off x="0" y="2451100"/>
            <a:ext cx="14630400" cy="5778500"/>
          </a:xfrm>
          <a:prstGeom prst="rect">
            <a:avLst/>
          </a:prstGeom>
          <a:solidFill>
            <a:schemeClr val="bg2"/>
          </a:solidFill>
        </p:spPr>
        <p:txBody>
          <a:bodyPr vert="horz" lIns="97967" tIns="48983" rIns="97967" bIns="48983" rtlCol="0" anchor="ctr">
            <a:normAutofit/>
          </a:bodyPr>
          <a:lstStyle>
            <a:lvl1pPr marL="914400" algn="l">
              <a:defRPr sz="5000" baseline="0">
                <a:solidFill>
                  <a:schemeClr val="bg1"/>
                </a:solidFill>
                <a:latin typeface="Roboto Light"/>
              </a:defRPr>
            </a:lvl1pPr>
          </a:lstStyle>
          <a:p>
            <a:pPr marL="685800" marR="0" lvl="0" indent="0" algn="l" defTabSz="48983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75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entury Gothic"/>
              <a:ea typeface="+mj-ea"/>
              <a:cs typeface="+mj-cs"/>
            </a:endParaRP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731520" y="1120924"/>
            <a:ext cx="8642968" cy="1197400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100000"/>
              </a:lnSpc>
              <a:defRPr sz="2200" baseline="0">
                <a:solidFill>
                  <a:schemeClr val="tx1"/>
                </a:solidFill>
                <a:latin typeface="Century Gothic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9601200" y="0"/>
            <a:ext cx="5029200" cy="245052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here or drag image to add an industry related image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724109" y="4112570"/>
            <a:ext cx="4116688" cy="3736030"/>
          </a:xfrm>
        </p:spPr>
        <p:txBody>
          <a:bodyPr numCol="1"/>
          <a:lstStyle>
            <a:lvl1pPr marL="285750" indent="-285750">
              <a:lnSpc>
                <a:spcPct val="100000"/>
              </a:lnSpc>
              <a:spcBef>
                <a:spcPts val="600"/>
              </a:spcBef>
              <a:buClr>
                <a:srgbClr val="D54713"/>
              </a:buClr>
              <a:buFont typeface="Arial" charset="0"/>
              <a:buChar char="•"/>
              <a:defRPr sz="1800" b="0" i="0">
                <a:solidFill>
                  <a:schemeClr val="tx1"/>
                </a:solidFill>
              </a:defRPr>
            </a:lvl1pPr>
            <a:lvl2pPr marL="285750" indent="-285750">
              <a:lnSpc>
                <a:spcPct val="100000"/>
              </a:lnSpc>
              <a:spcBef>
                <a:spcPts val="600"/>
              </a:spcBef>
              <a:buClr>
                <a:srgbClr val="D54713"/>
              </a:buClr>
              <a:buFont typeface="Arial" charset="0"/>
              <a:buChar char="•"/>
              <a:defRPr sz="1600"/>
            </a:lvl2pPr>
            <a:lvl3pPr marL="665559" indent="-285750">
              <a:lnSpc>
                <a:spcPct val="100000"/>
              </a:lnSpc>
              <a:spcBef>
                <a:spcPts val="600"/>
              </a:spcBef>
              <a:buClr>
                <a:srgbClr val="D54713"/>
              </a:buClr>
              <a:buFont typeface="Arial" charset="0"/>
              <a:buChar char="•"/>
              <a:defRPr sz="1600"/>
            </a:lvl3pPr>
            <a:lvl4pPr marL="1143000" indent="-285750">
              <a:lnSpc>
                <a:spcPct val="100000"/>
              </a:lnSpc>
              <a:spcBef>
                <a:spcPts val="600"/>
              </a:spcBef>
              <a:buClr>
                <a:srgbClr val="D54713"/>
              </a:buClr>
              <a:buFont typeface="Arial" charset="0"/>
              <a:buChar char="•"/>
              <a:defRPr sz="1600"/>
            </a:lvl4pPr>
            <a:lvl5pPr marL="1473994" indent="-285750">
              <a:lnSpc>
                <a:spcPct val="100000"/>
              </a:lnSpc>
              <a:spcBef>
                <a:spcPts val="600"/>
              </a:spcBef>
              <a:buClr>
                <a:srgbClr val="D54713"/>
              </a:buClr>
              <a:buFont typeface="Arial" charset="0"/>
              <a:buChar char="•"/>
              <a:defRPr sz="1600"/>
            </a:lvl5pPr>
            <a:lvl6pPr>
              <a:defRPr sz="1950"/>
            </a:lvl6pPr>
            <a:lvl7pPr>
              <a:defRPr sz="1950"/>
            </a:lvl7pPr>
            <a:lvl8pPr>
              <a:defRPr sz="1950"/>
            </a:lvl8pPr>
            <a:lvl9pPr>
              <a:defRPr sz="1950"/>
            </a:lvl9pPr>
          </a:lstStyle>
          <a:p>
            <a:pPr lvl="0"/>
            <a:r>
              <a:rPr lang="en-US" dirty="0"/>
              <a:t>Challenges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4"/>
            <a:endParaRPr lang="en-US" dirty="0"/>
          </a:p>
        </p:txBody>
      </p:sp>
      <p:sp>
        <p:nvSpPr>
          <p:cNvPr id="15" name="Content Placeholder 2"/>
          <p:cNvSpPr>
            <a:spLocks noGrp="1"/>
          </p:cNvSpPr>
          <p:nvPr>
            <p:ph sz="half" idx="17" hasCustomPrompt="1"/>
          </p:nvPr>
        </p:nvSpPr>
        <p:spPr>
          <a:xfrm>
            <a:off x="5257800" y="4112570"/>
            <a:ext cx="4116688" cy="3736030"/>
          </a:xfrm>
        </p:spPr>
        <p:txBody>
          <a:bodyPr numCol="1">
            <a:normAutofit/>
          </a:bodyPr>
          <a:lstStyle>
            <a:lvl1pPr marL="285750" indent="-285750">
              <a:lnSpc>
                <a:spcPct val="100000"/>
              </a:lnSpc>
              <a:spcBef>
                <a:spcPts val="600"/>
              </a:spcBef>
              <a:buClr>
                <a:srgbClr val="929E43"/>
              </a:buClr>
              <a:buFont typeface="Arial" charset="0"/>
              <a:buChar char="•"/>
              <a:defRPr sz="1800" b="0" i="0">
                <a:solidFill>
                  <a:schemeClr val="tx1"/>
                </a:solidFill>
              </a:defRPr>
            </a:lvl1pPr>
            <a:lvl2pPr marL="285750" indent="-285750">
              <a:lnSpc>
                <a:spcPct val="100000"/>
              </a:lnSpc>
              <a:spcBef>
                <a:spcPts val="600"/>
              </a:spcBef>
              <a:buClr>
                <a:srgbClr val="929E43"/>
              </a:buClr>
              <a:buFont typeface="Arial" charset="0"/>
              <a:buChar char="•"/>
              <a:defRPr sz="1600">
                <a:solidFill>
                  <a:schemeClr val="tx1"/>
                </a:solidFill>
              </a:defRPr>
            </a:lvl2pPr>
            <a:lvl3pPr marL="665559" indent="-285750">
              <a:lnSpc>
                <a:spcPct val="100000"/>
              </a:lnSpc>
              <a:spcBef>
                <a:spcPts val="600"/>
              </a:spcBef>
              <a:buClr>
                <a:srgbClr val="929E43"/>
              </a:buClr>
              <a:buFont typeface="Arial" charset="0"/>
              <a:buChar char="•"/>
              <a:defRPr sz="1600">
                <a:solidFill>
                  <a:schemeClr val="tx1"/>
                </a:solidFill>
              </a:defRPr>
            </a:lvl3pPr>
            <a:lvl4pPr marL="1143000" indent="-285750">
              <a:lnSpc>
                <a:spcPct val="100000"/>
              </a:lnSpc>
              <a:spcBef>
                <a:spcPts val="600"/>
              </a:spcBef>
              <a:buClr>
                <a:srgbClr val="929E43"/>
              </a:buClr>
              <a:buFont typeface="Arial" charset="0"/>
              <a:buChar char="•"/>
              <a:defRPr sz="1600">
                <a:solidFill>
                  <a:schemeClr val="tx1"/>
                </a:solidFill>
              </a:defRPr>
            </a:lvl4pPr>
            <a:lvl5pPr marL="1473994" indent="-285750">
              <a:lnSpc>
                <a:spcPct val="100000"/>
              </a:lnSpc>
              <a:spcBef>
                <a:spcPts val="600"/>
              </a:spcBef>
              <a:buClr>
                <a:srgbClr val="929E43"/>
              </a:buClr>
              <a:buFont typeface="Arial" charset="0"/>
              <a:buChar char="•"/>
              <a:defRPr sz="1600">
                <a:solidFill>
                  <a:schemeClr val="tx1"/>
                </a:solidFill>
              </a:defRPr>
            </a:lvl5pPr>
            <a:lvl6pPr>
              <a:defRPr sz="1950"/>
            </a:lvl6pPr>
            <a:lvl7pPr>
              <a:defRPr sz="1950"/>
            </a:lvl7pPr>
            <a:lvl8pPr>
              <a:defRPr sz="1950"/>
            </a:lvl8pPr>
            <a:lvl9pPr>
              <a:defRPr sz="1950"/>
            </a:lvl9pPr>
          </a:lstStyle>
          <a:p>
            <a:pPr lvl="0"/>
            <a:r>
              <a:rPr lang="en-US" dirty="0"/>
              <a:t>Solutions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4"/>
            <a:endParaRPr lang="en-US" dirty="0"/>
          </a:p>
        </p:txBody>
      </p:sp>
      <p:sp>
        <p:nvSpPr>
          <p:cNvPr id="16" name="Content Placeholder 2"/>
          <p:cNvSpPr>
            <a:spLocks noGrp="1"/>
          </p:cNvSpPr>
          <p:nvPr>
            <p:ph sz="half" idx="18" hasCustomPrompt="1"/>
          </p:nvPr>
        </p:nvSpPr>
        <p:spPr>
          <a:xfrm>
            <a:off x="9789812" y="4112570"/>
            <a:ext cx="4116688" cy="3736030"/>
          </a:xfrm>
        </p:spPr>
        <p:txBody>
          <a:bodyPr numCol="1">
            <a:normAutofit/>
          </a:bodyPr>
          <a:lstStyle>
            <a:lvl1pPr marL="285750" indent="-285750">
              <a:lnSpc>
                <a:spcPct val="100000"/>
              </a:lnSpc>
              <a:spcBef>
                <a:spcPts val="600"/>
              </a:spcBef>
              <a:buClr>
                <a:srgbClr val="00A4E4"/>
              </a:buClr>
              <a:buFont typeface="Arial" charset="0"/>
              <a:buChar char="•"/>
              <a:defRPr sz="1800" b="0" i="0">
                <a:solidFill>
                  <a:schemeClr val="tx1"/>
                </a:solidFill>
              </a:defRPr>
            </a:lvl1pPr>
            <a:lvl2pPr marL="285750" indent="-285750">
              <a:lnSpc>
                <a:spcPct val="100000"/>
              </a:lnSpc>
              <a:spcBef>
                <a:spcPts val="600"/>
              </a:spcBef>
              <a:buClr>
                <a:srgbClr val="00A4E4"/>
              </a:buClr>
              <a:buFont typeface="Arial" charset="0"/>
              <a:buChar char="•"/>
              <a:defRPr sz="1600">
                <a:solidFill>
                  <a:schemeClr val="tx1"/>
                </a:solidFill>
              </a:defRPr>
            </a:lvl2pPr>
            <a:lvl3pPr marL="665559" indent="-285750">
              <a:lnSpc>
                <a:spcPct val="100000"/>
              </a:lnSpc>
              <a:spcBef>
                <a:spcPts val="600"/>
              </a:spcBef>
              <a:buClr>
                <a:srgbClr val="00A4E4"/>
              </a:buClr>
              <a:buFont typeface="Arial" charset="0"/>
              <a:buChar char="•"/>
              <a:defRPr sz="1600">
                <a:solidFill>
                  <a:schemeClr val="tx1"/>
                </a:solidFill>
              </a:defRPr>
            </a:lvl3pPr>
            <a:lvl4pPr marL="1143000" indent="-285750">
              <a:lnSpc>
                <a:spcPct val="100000"/>
              </a:lnSpc>
              <a:spcBef>
                <a:spcPts val="600"/>
              </a:spcBef>
              <a:buClr>
                <a:srgbClr val="00A4E4"/>
              </a:buClr>
              <a:buFont typeface="Arial" charset="0"/>
              <a:buChar char="•"/>
              <a:defRPr sz="1600">
                <a:solidFill>
                  <a:schemeClr val="tx1"/>
                </a:solidFill>
              </a:defRPr>
            </a:lvl4pPr>
            <a:lvl5pPr marL="1473994" indent="-285750">
              <a:lnSpc>
                <a:spcPct val="100000"/>
              </a:lnSpc>
              <a:spcBef>
                <a:spcPts val="600"/>
              </a:spcBef>
              <a:buClr>
                <a:srgbClr val="00A4E4"/>
              </a:buClr>
              <a:buFont typeface="Arial" charset="0"/>
              <a:buChar char="•"/>
              <a:defRPr sz="1600">
                <a:solidFill>
                  <a:schemeClr val="tx1"/>
                </a:solidFill>
              </a:defRPr>
            </a:lvl5pPr>
            <a:lvl6pPr>
              <a:defRPr sz="1950"/>
            </a:lvl6pPr>
            <a:lvl7pPr>
              <a:defRPr sz="1950"/>
            </a:lvl7pPr>
            <a:lvl8pPr>
              <a:defRPr sz="1950"/>
            </a:lvl8pPr>
            <a:lvl9pPr>
              <a:defRPr sz="1950"/>
            </a:lvl9pPr>
          </a:lstStyle>
          <a:p>
            <a:pPr lvl="0"/>
            <a:r>
              <a:rPr lang="en-US" dirty="0"/>
              <a:t>Results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4"/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9" hasCustomPrompt="1"/>
          </p:nvPr>
        </p:nvSpPr>
        <p:spPr>
          <a:xfrm>
            <a:off x="731521" y="361887"/>
            <a:ext cx="6583680" cy="411480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/>
            </a:lvl1pPr>
          </a:lstStyle>
          <a:p>
            <a:pPr lvl="0"/>
            <a:r>
              <a:rPr lang="en-US" dirty="0"/>
              <a:t>Add Company’s name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731520" y="2652140"/>
            <a:ext cx="13187680" cy="732533"/>
          </a:xfrm>
        </p:spPr>
        <p:txBody>
          <a:bodyPr anchor="ctr">
            <a:normAutofit/>
          </a:bodyPr>
          <a:lstStyle>
            <a:lvl1pPr marL="0" marR="0" indent="-1615" algn="l" defTabSz="4898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800" b="1" i="0" kern="1200" baseline="0" smtClean="0">
                <a:solidFill>
                  <a:schemeClr val="tx1"/>
                </a:solidFill>
                <a:effectLst/>
                <a:latin typeface="Century Gothic"/>
              </a:defRPr>
            </a:lvl1pPr>
          </a:lstStyle>
          <a:p>
            <a:r>
              <a:rPr lang="en-US" dirty="0"/>
              <a:t>Click to edit Master title style </a:t>
            </a:r>
            <a:r>
              <a:rPr lang="en-US" sz="1800" b="0" i="0" kern="1200" baseline="0" dirty="0">
                <a:solidFill>
                  <a:schemeClr val="tx1"/>
                </a:solidFill>
                <a:effectLst/>
                <a:latin typeface="Century Gothic"/>
                <a:ea typeface="+mj-ea"/>
                <a:cs typeface="+mj-cs"/>
              </a:rPr>
              <a:t>Lorem ipsum dolor sit </a:t>
            </a:r>
            <a:r>
              <a:rPr lang="en-US" sz="1800" b="0" i="0" kern="1200" baseline="0" dirty="0" err="1">
                <a:solidFill>
                  <a:schemeClr val="tx1"/>
                </a:solidFill>
                <a:effectLst/>
                <a:latin typeface="Century Gothic"/>
                <a:ea typeface="+mj-ea"/>
                <a:cs typeface="+mj-cs"/>
              </a:rPr>
              <a:t>amet</a:t>
            </a:r>
            <a:r>
              <a:rPr lang="en-US" sz="1800" b="0" i="0" kern="1200" baseline="0" dirty="0">
                <a:solidFill>
                  <a:schemeClr val="tx1"/>
                </a:solidFill>
                <a:effectLst/>
                <a:latin typeface="Century Gothic"/>
                <a:ea typeface="+mj-ea"/>
                <a:cs typeface="+mj-cs"/>
              </a:rPr>
              <a:t>, </a:t>
            </a:r>
            <a:r>
              <a:rPr lang="en-US" sz="1800" b="0" i="0" kern="1200" baseline="0" dirty="0" err="1">
                <a:solidFill>
                  <a:schemeClr val="tx1"/>
                </a:solidFill>
                <a:effectLst/>
                <a:latin typeface="Century Gothic"/>
                <a:ea typeface="+mj-ea"/>
                <a:cs typeface="+mj-cs"/>
              </a:rPr>
              <a:t>consectetur</a:t>
            </a:r>
            <a:r>
              <a:rPr lang="en-US" sz="1800" b="0" i="0" kern="1200" baseline="0" dirty="0">
                <a:solidFill>
                  <a:schemeClr val="tx1"/>
                </a:solidFill>
                <a:effectLst/>
                <a:latin typeface="Century Gothic"/>
                <a:ea typeface="+mj-ea"/>
                <a:cs typeface="+mj-cs"/>
              </a:rPr>
              <a:t> </a:t>
            </a:r>
            <a:r>
              <a:rPr lang="en-US" sz="1800" b="0" i="0" kern="1200" baseline="0" dirty="0" err="1">
                <a:solidFill>
                  <a:schemeClr val="tx1"/>
                </a:solidFill>
                <a:effectLst/>
                <a:latin typeface="Century Gothic"/>
                <a:ea typeface="+mj-ea"/>
                <a:cs typeface="+mj-cs"/>
              </a:rPr>
              <a:t>adipiscing</a:t>
            </a:r>
            <a:r>
              <a:rPr lang="en-US" sz="1800" b="0" i="0" kern="1200" baseline="0" dirty="0">
                <a:solidFill>
                  <a:schemeClr val="tx1"/>
                </a:solidFill>
                <a:effectLst/>
                <a:latin typeface="Century Gothic"/>
                <a:ea typeface="+mj-ea"/>
                <a:cs typeface="+mj-cs"/>
              </a:rPr>
              <a:t> </a:t>
            </a:r>
            <a:r>
              <a:rPr lang="en-US" sz="1800" b="0" i="0" kern="1200" baseline="0" dirty="0" err="1">
                <a:solidFill>
                  <a:schemeClr val="tx1"/>
                </a:solidFill>
                <a:effectLst/>
                <a:latin typeface="Century Gothic"/>
                <a:ea typeface="+mj-ea"/>
                <a:cs typeface="+mj-cs"/>
              </a:rPr>
              <a:t>elit</a:t>
            </a:r>
            <a:r>
              <a:rPr lang="en-US" sz="1800" b="0" i="0" kern="1200" baseline="0" dirty="0">
                <a:solidFill>
                  <a:schemeClr val="tx1"/>
                </a:solidFill>
                <a:effectLst/>
                <a:latin typeface="Century Gothic"/>
                <a:ea typeface="+mj-ea"/>
                <a:cs typeface="+mj-cs"/>
              </a:rPr>
              <a:t>. </a:t>
            </a:r>
            <a:r>
              <a:rPr lang="en-US" sz="1800" b="0" i="0" kern="1200" baseline="0" dirty="0" err="1">
                <a:solidFill>
                  <a:schemeClr val="tx1"/>
                </a:solidFill>
                <a:effectLst/>
                <a:latin typeface="Century Gothic"/>
                <a:ea typeface="+mj-ea"/>
                <a:cs typeface="+mj-cs"/>
              </a:rPr>
              <a:t>Phasellus</a:t>
            </a:r>
            <a:r>
              <a:rPr lang="en-US" sz="1800" b="0" i="0" kern="1200" baseline="0" dirty="0">
                <a:solidFill>
                  <a:schemeClr val="tx1"/>
                </a:solidFill>
                <a:effectLst/>
                <a:latin typeface="Century Gothic"/>
                <a:ea typeface="+mj-ea"/>
                <a:cs typeface="+mj-cs"/>
              </a:rPr>
              <a:t> </a:t>
            </a:r>
            <a:r>
              <a:rPr lang="en-US" sz="1800" b="0" i="0" kern="1200" baseline="0" dirty="0" err="1">
                <a:solidFill>
                  <a:schemeClr val="tx1"/>
                </a:solidFill>
                <a:effectLst/>
                <a:latin typeface="Century Gothic"/>
                <a:ea typeface="+mj-ea"/>
                <a:cs typeface="+mj-cs"/>
              </a:rPr>
              <a:t>molestie</a:t>
            </a:r>
            <a:r>
              <a:rPr lang="en-US" sz="1800" b="0" i="0" kern="1200" baseline="0" dirty="0">
                <a:solidFill>
                  <a:schemeClr val="tx1"/>
                </a:solidFill>
                <a:effectLst/>
                <a:latin typeface="Century Gothic"/>
                <a:ea typeface="+mj-ea"/>
                <a:cs typeface="+mj-cs"/>
              </a:rPr>
              <a:t> </a:t>
            </a:r>
            <a:r>
              <a:rPr lang="en-US" sz="1800" b="0" i="0" kern="1200" baseline="0" dirty="0" err="1">
                <a:solidFill>
                  <a:schemeClr val="tx1"/>
                </a:solidFill>
                <a:effectLst/>
                <a:latin typeface="Century Gothic"/>
                <a:ea typeface="+mj-ea"/>
                <a:cs typeface="+mj-cs"/>
              </a:rPr>
              <a:t>pulvinar</a:t>
            </a:r>
            <a:r>
              <a:rPr lang="en-US" sz="1800" b="0" i="0" kern="1200" baseline="0" dirty="0">
                <a:solidFill>
                  <a:schemeClr val="tx1"/>
                </a:solidFill>
                <a:effectLst/>
                <a:latin typeface="Century Gothic"/>
                <a:ea typeface="+mj-ea"/>
                <a:cs typeface="+mj-cs"/>
              </a:rPr>
              <a:t> </a:t>
            </a:r>
            <a:r>
              <a:rPr lang="en-US" sz="1800" b="0" i="0" kern="1200" baseline="0" dirty="0" err="1">
                <a:solidFill>
                  <a:schemeClr val="tx1"/>
                </a:solidFill>
                <a:effectLst/>
                <a:latin typeface="Century Gothic"/>
                <a:ea typeface="+mj-ea"/>
                <a:cs typeface="+mj-cs"/>
              </a:rPr>
              <a:t>efficitur</a:t>
            </a:r>
            <a:r>
              <a:rPr lang="en-US" sz="1800" b="0" i="0" kern="1200" baseline="0" dirty="0">
                <a:solidFill>
                  <a:schemeClr val="tx1"/>
                </a:solidFill>
                <a:effectLst/>
                <a:latin typeface="Century Gothic"/>
                <a:ea typeface="+mj-ea"/>
                <a:cs typeface="+mj-cs"/>
              </a:rPr>
              <a:t>. Maecenas </a:t>
            </a:r>
            <a:r>
              <a:rPr lang="en-US" sz="1800" b="0" i="0" kern="1200" baseline="0" dirty="0" err="1">
                <a:solidFill>
                  <a:schemeClr val="tx1"/>
                </a:solidFill>
                <a:effectLst/>
                <a:latin typeface="Century Gothic"/>
                <a:ea typeface="+mj-ea"/>
                <a:cs typeface="+mj-cs"/>
              </a:rPr>
              <a:t>eleifend</a:t>
            </a:r>
            <a:r>
              <a:rPr lang="en-US" sz="1800" b="0" i="0" kern="1200" baseline="0" dirty="0">
                <a:solidFill>
                  <a:schemeClr val="tx1"/>
                </a:solidFill>
                <a:effectLst/>
                <a:latin typeface="Century Gothic"/>
                <a:ea typeface="+mj-ea"/>
                <a:cs typeface="+mj-cs"/>
              </a:rPr>
              <a:t> </a:t>
            </a:r>
            <a:r>
              <a:rPr lang="en-US" sz="1800" b="0" i="0" kern="1200" baseline="0" dirty="0" err="1">
                <a:solidFill>
                  <a:schemeClr val="tx1"/>
                </a:solidFill>
                <a:effectLst/>
                <a:latin typeface="Century Gothic"/>
                <a:ea typeface="+mj-ea"/>
                <a:cs typeface="+mj-cs"/>
              </a:rPr>
              <a:t>eros</a:t>
            </a:r>
            <a:r>
              <a:rPr lang="en-US" sz="1800" b="0" i="0" kern="1200" baseline="0" dirty="0">
                <a:solidFill>
                  <a:schemeClr val="tx1"/>
                </a:solidFill>
                <a:effectLst/>
                <a:latin typeface="Century Gothic"/>
                <a:ea typeface="+mj-ea"/>
                <a:cs typeface="+mj-cs"/>
              </a:rPr>
              <a:t> a ex </a:t>
            </a:r>
            <a:r>
              <a:rPr lang="en-US" sz="1800" b="0" i="0" kern="1200" baseline="0" dirty="0" err="1">
                <a:solidFill>
                  <a:schemeClr val="tx1"/>
                </a:solidFill>
                <a:effectLst/>
                <a:latin typeface="Century Gothic"/>
                <a:ea typeface="+mj-ea"/>
                <a:cs typeface="+mj-cs"/>
              </a:rPr>
              <a:t>consectetur</a:t>
            </a:r>
            <a:r>
              <a:rPr lang="en-US" sz="1800" b="0" i="0" kern="1200" baseline="0" dirty="0">
                <a:solidFill>
                  <a:schemeClr val="tx1"/>
                </a:solidFill>
                <a:effectLst/>
                <a:latin typeface="Century Gothic"/>
                <a:ea typeface="+mj-ea"/>
                <a:cs typeface="+mj-cs"/>
              </a:rPr>
              <a:t> </a:t>
            </a:r>
            <a:r>
              <a:rPr lang="en-US" sz="1800" b="0" i="0" kern="1200" baseline="0" dirty="0" err="1">
                <a:solidFill>
                  <a:schemeClr val="tx1"/>
                </a:solidFill>
                <a:effectLst/>
                <a:latin typeface="Century Gothic"/>
                <a:ea typeface="+mj-ea"/>
                <a:cs typeface="+mj-cs"/>
              </a:rPr>
              <a:t>fringilla</a:t>
            </a:r>
            <a:r>
              <a:rPr lang="en-US" sz="1800" b="0" i="0" kern="1200" baseline="0" dirty="0">
                <a:solidFill>
                  <a:schemeClr val="tx1"/>
                </a:solidFill>
                <a:effectLst/>
                <a:latin typeface="Century Gothic"/>
                <a:ea typeface="+mj-ea"/>
                <a:cs typeface="+mj-cs"/>
              </a:rPr>
              <a:t>.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21" hasCustomPrompt="1"/>
          </p:nvPr>
        </p:nvSpPr>
        <p:spPr>
          <a:xfrm>
            <a:off x="5257801" y="3498267"/>
            <a:ext cx="4116687" cy="412691"/>
          </a:xfrm>
        </p:spPr>
        <p:txBody>
          <a:bodyPr>
            <a:noAutofit/>
          </a:bodyPr>
          <a:lstStyle>
            <a:lvl1pPr marL="0" algn="l" defTabSz="653110" rtl="0" eaLnBrk="1" latinLnBrk="0" hangingPunct="1">
              <a:lnSpc>
                <a:spcPct val="100000"/>
              </a:lnSpc>
              <a:spcBef>
                <a:spcPts val="600"/>
              </a:spcBef>
              <a:defRPr lang="en-US" sz="2000" kern="1200" dirty="0">
                <a:solidFill>
                  <a:srgbClr val="929E43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Solutions</a:t>
            </a:r>
          </a:p>
        </p:txBody>
      </p:sp>
      <p:sp>
        <p:nvSpPr>
          <p:cNvPr id="17" name="Text Placeholder 8"/>
          <p:cNvSpPr>
            <a:spLocks noGrp="1"/>
          </p:cNvSpPr>
          <p:nvPr>
            <p:ph type="body" sz="quarter" idx="22" hasCustomPrompt="1"/>
          </p:nvPr>
        </p:nvSpPr>
        <p:spPr>
          <a:xfrm>
            <a:off x="724110" y="3498267"/>
            <a:ext cx="4116687" cy="412691"/>
          </a:xfrm>
        </p:spPr>
        <p:txBody>
          <a:bodyPr>
            <a:normAutofit/>
          </a:bodyPr>
          <a:lstStyle>
            <a:lvl1pPr algn="l">
              <a:lnSpc>
                <a:spcPct val="100000"/>
              </a:lnSpc>
              <a:spcBef>
                <a:spcPts val="600"/>
              </a:spcBef>
              <a:defRPr lang="en-US" sz="2000" kern="1200" dirty="0">
                <a:solidFill>
                  <a:srgbClr val="A32F06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Challenges</a:t>
            </a:r>
          </a:p>
        </p:txBody>
      </p:sp>
      <p:sp>
        <p:nvSpPr>
          <p:cNvPr id="18" name="Text Placeholder 8"/>
          <p:cNvSpPr>
            <a:spLocks noGrp="1"/>
          </p:cNvSpPr>
          <p:nvPr>
            <p:ph type="body" sz="quarter" idx="23" hasCustomPrompt="1"/>
          </p:nvPr>
        </p:nvSpPr>
        <p:spPr>
          <a:xfrm>
            <a:off x="9789813" y="3498267"/>
            <a:ext cx="4116687" cy="412691"/>
          </a:xfrm>
        </p:spPr>
        <p:txBody>
          <a:bodyPr>
            <a:noAutofit/>
          </a:bodyPr>
          <a:lstStyle>
            <a:lvl1pPr marL="0" algn="l" defTabSz="653110" rtl="0" eaLnBrk="1" latinLnBrk="0" hangingPunct="1">
              <a:lnSpc>
                <a:spcPct val="100000"/>
              </a:lnSpc>
              <a:spcBef>
                <a:spcPts val="600"/>
              </a:spcBef>
              <a:defRPr lang="en-US" sz="2000" kern="1200" dirty="0">
                <a:solidFill>
                  <a:srgbClr val="00A4E4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Results</a:t>
            </a:r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24" hasCustomPrompt="1"/>
          </p:nvPr>
        </p:nvSpPr>
        <p:spPr>
          <a:xfrm>
            <a:off x="7541912" y="160486"/>
            <a:ext cx="1832576" cy="809540"/>
          </a:xfrm>
        </p:spPr>
        <p:txBody>
          <a:bodyPr anchor="ctr">
            <a:normAutofit/>
          </a:bodyPr>
          <a:lstStyle>
            <a:lvl1pPr marL="0" indent="0" algn="ctr">
              <a:defRPr lang="en-US" sz="1050" b="0" i="0" kern="1200" baseline="0" dirty="0">
                <a:solidFill>
                  <a:schemeClr val="tx1"/>
                </a:solidFill>
                <a:latin typeface="Century Gothic"/>
                <a:ea typeface="+mn-ea"/>
                <a:cs typeface="+mn-cs"/>
              </a:defRPr>
            </a:lvl1pPr>
          </a:lstStyle>
          <a:p>
            <a:r>
              <a:rPr lang="en-US" dirty="0"/>
              <a:t>Click here to add customer’s logo</a:t>
            </a:r>
          </a:p>
        </p:txBody>
      </p:sp>
    </p:spTree>
    <p:extLst>
      <p:ext uri="{BB962C8B-B14F-4D97-AF65-F5344CB8AC3E}">
        <p14:creationId xmlns:p14="http://schemas.microsoft.com/office/powerpoint/2010/main" val="1828320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- PROS Text Slide with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1839" y="0"/>
            <a:ext cx="11853862" cy="1371600"/>
          </a:xfrm>
          <a:prstGeom prst="rect">
            <a:avLst/>
          </a:prstGeom>
        </p:spPr>
        <p:txBody>
          <a:bodyPr vert="horz" lIns="0" tIns="0" rIns="0" bIns="0" anchor="ctr" anchorCtr="0"/>
          <a:lstStyle>
            <a:lvl1pPr algn="l">
              <a:defRPr sz="4000" b="0" baseline="0">
                <a:latin typeface="Century Gothic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585700" y="3770"/>
            <a:ext cx="2044700" cy="830659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 userDrawn="1"/>
        </p:nvSpPr>
        <p:spPr>
          <a:xfrm>
            <a:off x="0" y="1371600"/>
            <a:ext cx="14630400" cy="5943600"/>
          </a:xfrm>
          <a:prstGeom prst="rect">
            <a:avLst/>
          </a:prstGeom>
          <a:solidFill>
            <a:schemeClr val="bg2"/>
          </a:solidFill>
        </p:spPr>
        <p:txBody>
          <a:bodyPr vert="horz" lIns="130622" tIns="65311" rIns="130622" bIns="65311" rtlCol="0" anchor="ctr">
            <a:normAutofit/>
          </a:bodyPr>
          <a:lstStyle>
            <a:lvl1pPr marL="914400" algn="l">
              <a:defRPr sz="5000" baseline="0">
                <a:solidFill>
                  <a:schemeClr val="bg1"/>
                </a:solidFill>
                <a:latin typeface="Roboto Light"/>
              </a:defRPr>
            </a:lvl1pPr>
          </a:lstStyle>
          <a:p>
            <a:pPr marL="914400" marR="0" lvl="0" indent="0" algn="l" defTabSz="65311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entury Gothic"/>
              <a:ea typeface="+mj-ea"/>
              <a:cs typeface="+mj-cs"/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sz="half" idx="1"/>
          </p:nvPr>
        </p:nvSpPr>
        <p:spPr>
          <a:xfrm>
            <a:off x="731520" y="1854200"/>
            <a:ext cx="12705080" cy="5194300"/>
          </a:xfrm>
        </p:spPr>
        <p:txBody>
          <a:bodyPr/>
          <a:lstStyle>
            <a:lvl1pPr marL="742950" indent="-742950">
              <a:buClr>
                <a:srgbClr val="82A54B"/>
              </a:buClr>
              <a:buFont typeface="+mj-lt"/>
              <a:buAutoNum type="arabicPeriod"/>
              <a:defRPr sz="3600"/>
            </a:lvl1pPr>
            <a:lvl2pPr marL="1167460" indent="-514350">
              <a:buClr>
                <a:srgbClr val="82A54B"/>
              </a:buClr>
              <a:buFont typeface="+mj-lt"/>
              <a:buAutoNum type="arabicPeriod"/>
              <a:defRPr sz="3400"/>
            </a:lvl2pPr>
            <a:lvl3pPr marL="1820571" indent="-514350">
              <a:buClr>
                <a:srgbClr val="82A54B"/>
              </a:buClr>
              <a:buFont typeface="+mj-lt"/>
              <a:buAutoNum type="arabicPeriod"/>
              <a:defRPr sz="2900"/>
            </a:lvl3pPr>
            <a:lvl4pPr marL="2473681" indent="-514350">
              <a:buClr>
                <a:srgbClr val="82A54B"/>
              </a:buClr>
              <a:buFont typeface="+mj-lt"/>
              <a:buAutoNum type="arabicPeriod"/>
              <a:defRPr sz="2600"/>
            </a:lvl4pPr>
            <a:lvl5pPr marL="3126791" indent="-514350">
              <a:buClr>
                <a:srgbClr val="82A54B"/>
              </a:buClr>
              <a:buFont typeface="+mj-lt"/>
              <a:buAutoNum type="arabicPeriod"/>
              <a:defRPr sz="2600"/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1839" y="0"/>
            <a:ext cx="11853862" cy="1371600"/>
          </a:xfrm>
          <a:prstGeom prst="rect">
            <a:avLst/>
          </a:prstGeom>
        </p:spPr>
        <p:txBody>
          <a:bodyPr vert="horz" lIns="0" tIns="0" rIns="0" bIns="0" anchor="ctr" anchorCtr="0"/>
          <a:lstStyle>
            <a:lvl1pPr algn="l">
              <a:defRPr sz="4000" b="0" baseline="0">
                <a:latin typeface="Century Gothic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itle 1"/>
          <p:cNvSpPr txBox="1">
            <a:spLocks/>
          </p:cNvSpPr>
          <p:nvPr userDrawn="1"/>
        </p:nvSpPr>
        <p:spPr>
          <a:xfrm>
            <a:off x="0" y="1371600"/>
            <a:ext cx="14630400" cy="5943600"/>
          </a:xfrm>
          <a:prstGeom prst="rect">
            <a:avLst/>
          </a:prstGeom>
          <a:solidFill>
            <a:schemeClr val="bg2"/>
          </a:solidFill>
        </p:spPr>
        <p:txBody>
          <a:bodyPr vert="horz" lIns="130622" tIns="65311" rIns="130622" bIns="65311" rtlCol="0" anchor="ctr">
            <a:normAutofit/>
          </a:bodyPr>
          <a:lstStyle>
            <a:lvl1pPr marL="914400" algn="l">
              <a:defRPr sz="5000" baseline="0">
                <a:solidFill>
                  <a:schemeClr val="bg1"/>
                </a:solidFill>
                <a:latin typeface="Roboto Light"/>
              </a:defRPr>
            </a:lvl1pPr>
          </a:lstStyle>
          <a:p>
            <a:pPr marL="914400" marR="0" lvl="0" indent="0" algn="l" defTabSz="65311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entury Gothic"/>
              <a:ea typeface="+mj-ea"/>
              <a:cs typeface="+mj-cs"/>
            </a:endParaRPr>
          </a:p>
        </p:txBody>
      </p:sp>
      <p:sp>
        <p:nvSpPr>
          <p:cNvPr id="8" name="Table Placeholder 7"/>
          <p:cNvSpPr>
            <a:spLocks noGrp="1"/>
          </p:cNvSpPr>
          <p:nvPr>
            <p:ph type="tbl" sz="quarter" idx="12"/>
          </p:nvPr>
        </p:nvSpPr>
        <p:spPr>
          <a:xfrm>
            <a:off x="3018631" y="2120303"/>
            <a:ext cx="8593137" cy="4089400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5E8DEE4B-3AB4-D546-A5E4-61DA32D97DF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585700" y="3770"/>
            <a:ext cx="2044700" cy="830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213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pic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1839" y="0"/>
            <a:ext cx="11853862" cy="1371600"/>
          </a:xfrm>
          <a:prstGeom prst="rect">
            <a:avLst/>
          </a:prstGeom>
        </p:spPr>
        <p:txBody>
          <a:bodyPr vert="horz" lIns="0" tIns="0" rIns="0" bIns="0" anchor="ctr" anchorCtr="0"/>
          <a:lstStyle>
            <a:lvl1pPr algn="l">
              <a:defRPr sz="4000" b="0" baseline="0">
                <a:latin typeface="Century Gothic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itle 1"/>
          <p:cNvSpPr txBox="1">
            <a:spLocks/>
          </p:cNvSpPr>
          <p:nvPr userDrawn="1"/>
        </p:nvSpPr>
        <p:spPr>
          <a:xfrm>
            <a:off x="0" y="1371600"/>
            <a:ext cx="14630400" cy="5943600"/>
          </a:xfrm>
          <a:prstGeom prst="rect">
            <a:avLst/>
          </a:prstGeom>
          <a:solidFill>
            <a:schemeClr val="bg2"/>
          </a:solidFill>
        </p:spPr>
        <p:txBody>
          <a:bodyPr vert="horz" lIns="130622" tIns="65311" rIns="130622" bIns="65311" rtlCol="0" anchor="ctr">
            <a:normAutofit/>
          </a:bodyPr>
          <a:lstStyle>
            <a:lvl1pPr marL="914400" algn="l">
              <a:defRPr sz="5000" baseline="0">
                <a:solidFill>
                  <a:schemeClr val="bg1"/>
                </a:solidFill>
                <a:latin typeface="Roboto Light"/>
              </a:defRPr>
            </a:lvl1pPr>
          </a:lstStyle>
          <a:p>
            <a:pPr marL="914400" marR="0" lvl="0" indent="0" algn="l" defTabSz="65311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entury Gothic"/>
              <a:ea typeface="+mj-ea"/>
              <a:cs typeface="+mj-cs"/>
            </a:endParaRP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1167606" y="1847850"/>
            <a:ext cx="3573462" cy="2705100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5528469" y="1847850"/>
            <a:ext cx="3573462" cy="2705100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9900444" y="1847850"/>
            <a:ext cx="3573462" cy="2705100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5"/>
          </p:nvPr>
        </p:nvSpPr>
        <p:spPr>
          <a:xfrm>
            <a:off x="1167606" y="4667250"/>
            <a:ext cx="3573462" cy="428625"/>
          </a:xfr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2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8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1167606" y="5095875"/>
            <a:ext cx="3573462" cy="1809749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14"/>
          <p:cNvSpPr>
            <a:spLocks noGrp="1"/>
          </p:cNvSpPr>
          <p:nvPr>
            <p:ph type="body" sz="quarter" idx="17"/>
          </p:nvPr>
        </p:nvSpPr>
        <p:spPr>
          <a:xfrm>
            <a:off x="5522118" y="4667250"/>
            <a:ext cx="3573462" cy="428625"/>
          </a:xfr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2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5522118" y="5095875"/>
            <a:ext cx="3573462" cy="1809749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1" name="Text Placeholder 14"/>
          <p:cNvSpPr>
            <a:spLocks noGrp="1"/>
          </p:cNvSpPr>
          <p:nvPr>
            <p:ph type="body" sz="quarter" idx="19"/>
          </p:nvPr>
        </p:nvSpPr>
        <p:spPr>
          <a:xfrm>
            <a:off x="9894093" y="4667250"/>
            <a:ext cx="3573462" cy="428625"/>
          </a:xfr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2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20"/>
          </p:nvPr>
        </p:nvSpPr>
        <p:spPr>
          <a:xfrm>
            <a:off x="9894093" y="5095875"/>
            <a:ext cx="3573462" cy="1809749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FBD33968-4B9F-E24E-97FA-3057B7291FC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585700" y="3770"/>
            <a:ext cx="2044700" cy="830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72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Main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 userDrawn="1"/>
        </p:nvSpPr>
        <p:spPr>
          <a:xfrm>
            <a:off x="0" y="1371600"/>
            <a:ext cx="14630400" cy="5943600"/>
          </a:xfrm>
          <a:prstGeom prst="rect">
            <a:avLst/>
          </a:prstGeom>
          <a:solidFill>
            <a:schemeClr val="bg2"/>
          </a:solidFill>
        </p:spPr>
        <p:txBody>
          <a:bodyPr vert="horz" lIns="130622" tIns="65311" rIns="130622" bIns="65311" rtlCol="0" anchor="ctr">
            <a:normAutofit/>
          </a:bodyPr>
          <a:lstStyle>
            <a:lvl1pPr marL="914400" algn="l">
              <a:defRPr sz="5000" baseline="0">
                <a:solidFill>
                  <a:schemeClr val="bg1"/>
                </a:solidFill>
                <a:latin typeface="Roboto Light"/>
              </a:defRPr>
            </a:lvl1pPr>
          </a:lstStyle>
          <a:p>
            <a:pPr marL="914400" marR="0" lvl="0" indent="0" algn="l" defTabSz="65311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entury Gothic"/>
              <a:ea typeface="+mj-ea"/>
              <a:cs typeface="+mj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1839" y="0"/>
            <a:ext cx="11853862" cy="1371600"/>
          </a:xfrm>
          <a:prstGeom prst="rect">
            <a:avLst/>
          </a:prstGeom>
        </p:spPr>
        <p:txBody>
          <a:bodyPr vert="horz" lIns="0" tIns="0" rIns="0" bIns="0" anchor="ctr" anchorCtr="0"/>
          <a:lstStyle>
            <a:lvl1pPr algn="l">
              <a:defRPr sz="4000" b="0" baseline="0">
                <a:latin typeface="Century Gothic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112963" y="1903899"/>
            <a:ext cx="4014787" cy="323850"/>
          </a:xfr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12963" y="3543300"/>
            <a:ext cx="4014787" cy="323850"/>
          </a:xfr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2112963" y="5219700"/>
            <a:ext cx="4014787" cy="323850"/>
          </a:xfr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8920163" y="1903899"/>
            <a:ext cx="4014787" cy="323850"/>
          </a:xfr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16"/>
          </p:nvPr>
        </p:nvSpPr>
        <p:spPr>
          <a:xfrm>
            <a:off x="8920163" y="3543300"/>
            <a:ext cx="4014787" cy="323850"/>
          </a:xfr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2" name="Text Placeholder 7"/>
          <p:cNvSpPr>
            <a:spLocks noGrp="1"/>
          </p:cNvSpPr>
          <p:nvPr>
            <p:ph type="body" sz="quarter" idx="17"/>
          </p:nvPr>
        </p:nvSpPr>
        <p:spPr>
          <a:xfrm>
            <a:off x="8920163" y="5219700"/>
            <a:ext cx="4014787" cy="323850"/>
          </a:xfr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18"/>
          </p:nvPr>
        </p:nvSpPr>
        <p:spPr>
          <a:xfrm>
            <a:off x="2112963" y="2244183"/>
            <a:ext cx="4014787" cy="7687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4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2112963" y="3883584"/>
            <a:ext cx="4014787" cy="788901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5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2112963" y="5559984"/>
            <a:ext cx="4014787" cy="770479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6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8920163" y="2244183"/>
            <a:ext cx="4014787" cy="7687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7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8920163" y="3883584"/>
            <a:ext cx="4014787" cy="788901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8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8920163" y="5559984"/>
            <a:ext cx="4014787" cy="770479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24" hasCustomPrompt="1"/>
          </p:nvPr>
        </p:nvSpPr>
        <p:spPr>
          <a:xfrm>
            <a:off x="900113" y="1928813"/>
            <a:ext cx="1033462" cy="1033462"/>
          </a:xfrm>
        </p:spPr>
        <p:txBody>
          <a:bodyPr anchor="t">
            <a:normAutofit/>
          </a:bodyPr>
          <a:lstStyle>
            <a:lvl1pPr marL="0" indent="0" algn="ctr">
              <a:buFontTx/>
              <a:buNone/>
              <a:defRPr sz="1050" baseline="0"/>
            </a:lvl1pPr>
          </a:lstStyle>
          <a:p>
            <a:r>
              <a:rPr lang="en-US" dirty="0"/>
              <a:t>Place your picture here</a:t>
            </a:r>
          </a:p>
        </p:txBody>
      </p:sp>
      <p:sp>
        <p:nvSpPr>
          <p:cNvPr id="28" name="Picture Placeholder 8"/>
          <p:cNvSpPr>
            <a:spLocks noGrp="1"/>
          </p:cNvSpPr>
          <p:nvPr>
            <p:ph type="pic" sz="quarter" idx="25" hasCustomPrompt="1"/>
          </p:nvPr>
        </p:nvSpPr>
        <p:spPr>
          <a:xfrm>
            <a:off x="900113" y="3543300"/>
            <a:ext cx="1033462" cy="1033462"/>
          </a:xfrm>
        </p:spPr>
        <p:txBody>
          <a:bodyPr anchor="t">
            <a:normAutofit/>
          </a:bodyPr>
          <a:lstStyle>
            <a:lvl1pPr marL="0" indent="0" algn="ctr">
              <a:buFontTx/>
              <a:buNone/>
              <a:defRPr sz="1050" baseline="0"/>
            </a:lvl1pPr>
          </a:lstStyle>
          <a:p>
            <a:r>
              <a:rPr lang="en-US" dirty="0"/>
              <a:t>Place your picture here</a:t>
            </a:r>
          </a:p>
        </p:txBody>
      </p:sp>
      <p:sp>
        <p:nvSpPr>
          <p:cNvPr id="29" name="Picture Placeholder 8"/>
          <p:cNvSpPr>
            <a:spLocks noGrp="1"/>
          </p:cNvSpPr>
          <p:nvPr>
            <p:ph type="pic" sz="quarter" idx="26" hasCustomPrompt="1"/>
          </p:nvPr>
        </p:nvSpPr>
        <p:spPr>
          <a:xfrm>
            <a:off x="900113" y="5219700"/>
            <a:ext cx="1033462" cy="1033462"/>
          </a:xfrm>
        </p:spPr>
        <p:txBody>
          <a:bodyPr anchor="t">
            <a:normAutofit/>
          </a:bodyPr>
          <a:lstStyle>
            <a:lvl1pPr marL="0" indent="0" algn="ctr">
              <a:buFontTx/>
              <a:buNone/>
              <a:defRPr sz="1050" baseline="0"/>
            </a:lvl1pPr>
          </a:lstStyle>
          <a:p>
            <a:r>
              <a:rPr lang="en-US" dirty="0"/>
              <a:t>Place your picture here</a:t>
            </a:r>
          </a:p>
        </p:txBody>
      </p:sp>
      <p:sp>
        <p:nvSpPr>
          <p:cNvPr id="30" name="Picture Placeholder 8"/>
          <p:cNvSpPr>
            <a:spLocks noGrp="1"/>
          </p:cNvSpPr>
          <p:nvPr>
            <p:ph type="pic" sz="quarter" idx="27" hasCustomPrompt="1"/>
          </p:nvPr>
        </p:nvSpPr>
        <p:spPr>
          <a:xfrm>
            <a:off x="7704325" y="1928813"/>
            <a:ext cx="1033462" cy="1033462"/>
          </a:xfrm>
        </p:spPr>
        <p:txBody>
          <a:bodyPr anchor="t">
            <a:normAutofit/>
          </a:bodyPr>
          <a:lstStyle>
            <a:lvl1pPr marL="0" indent="0" algn="ctr">
              <a:buFontTx/>
              <a:buNone/>
              <a:defRPr sz="1050" baseline="0"/>
            </a:lvl1pPr>
          </a:lstStyle>
          <a:p>
            <a:r>
              <a:rPr lang="en-US" dirty="0"/>
              <a:t>Place your picture here</a:t>
            </a:r>
          </a:p>
        </p:txBody>
      </p:sp>
      <p:sp>
        <p:nvSpPr>
          <p:cNvPr id="39" name="Picture Placeholder 8"/>
          <p:cNvSpPr>
            <a:spLocks noGrp="1"/>
          </p:cNvSpPr>
          <p:nvPr>
            <p:ph type="pic" sz="quarter" idx="28" hasCustomPrompt="1"/>
          </p:nvPr>
        </p:nvSpPr>
        <p:spPr>
          <a:xfrm>
            <a:off x="7704325" y="3543300"/>
            <a:ext cx="1033462" cy="1033462"/>
          </a:xfrm>
        </p:spPr>
        <p:txBody>
          <a:bodyPr anchor="t">
            <a:normAutofit/>
          </a:bodyPr>
          <a:lstStyle>
            <a:lvl1pPr marL="0" indent="0" algn="ctr">
              <a:buFontTx/>
              <a:buNone/>
              <a:defRPr sz="1050" baseline="0"/>
            </a:lvl1pPr>
          </a:lstStyle>
          <a:p>
            <a:r>
              <a:rPr lang="en-US" dirty="0"/>
              <a:t>Place your picture here</a:t>
            </a:r>
          </a:p>
        </p:txBody>
      </p:sp>
      <p:sp>
        <p:nvSpPr>
          <p:cNvPr id="40" name="Picture Placeholder 8"/>
          <p:cNvSpPr>
            <a:spLocks noGrp="1"/>
          </p:cNvSpPr>
          <p:nvPr>
            <p:ph type="pic" sz="quarter" idx="29" hasCustomPrompt="1"/>
          </p:nvPr>
        </p:nvSpPr>
        <p:spPr>
          <a:xfrm>
            <a:off x="7704325" y="5219700"/>
            <a:ext cx="1033462" cy="1033462"/>
          </a:xfrm>
        </p:spPr>
        <p:txBody>
          <a:bodyPr anchor="t">
            <a:normAutofit/>
          </a:bodyPr>
          <a:lstStyle>
            <a:lvl1pPr marL="0" indent="0" algn="ctr">
              <a:buFontTx/>
              <a:buNone/>
              <a:defRPr sz="1050" baseline="0"/>
            </a:lvl1pPr>
          </a:lstStyle>
          <a:p>
            <a:r>
              <a:rPr lang="en-US" dirty="0"/>
              <a:t>Place your picture here</a:t>
            </a: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xmlns="" id="{37FA4D74-3F69-1D4E-B0CF-07B10F85EE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585700" y="3770"/>
            <a:ext cx="2044700" cy="830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271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Main Points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1839" y="0"/>
            <a:ext cx="11853862" cy="1371600"/>
          </a:xfrm>
          <a:prstGeom prst="rect">
            <a:avLst/>
          </a:prstGeom>
        </p:spPr>
        <p:txBody>
          <a:bodyPr vert="horz" lIns="0" tIns="0" rIns="0" bIns="0" anchor="ctr" anchorCtr="0"/>
          <a:lstStyle>
            <a:lvl1pPr algn="l">
              <a:defRPr sz="4000" b="0" baseline="0">
                <a:latin typeface="Century Gothic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itle 1"/>
          <p:cNvSpPr txBox="1">
            <a:spLocks/>
          </p:cNvSpPr>
          <p:nvPr userDrawn="1"/>
        </p:nvSpPr>
        <p:spPr>
          <a:xfrm>
            <a:off x="0" y="1371600"/>
            <a:ext cx="14630400" cy="5943600"/>
          </a:xfrm>
          <a:prstGeom prst="rect">
            <a:avLst/>
          </a:prstGeom>
          <a:solidFill>
            <a:schemeClr val="bg2"/>
          </a:solidFill>
        </p:spPr>
        <p:txBody>
          <a:bodyPr vert="horz" lIns="130622" tIns="65311" rIns="130622" bIns="65311" rtlCol="0" anchor="ctr">
            <a:normAutofit/>
          </a:bodyPr>
          <a:lstStyle>
            <a:lvl1pPr marL="914400" algn="l">
              <a:defRPr sz="5000" baseline="0">
                <a:solidFill>
                  <a:schemeClr val="bg1"/>
                </a:solidFill>
                <a:latin typeface="Roboto Light"/>
              </a:defRPr>
            </a:lvl1pPr>
          </a:lstStyle>
          <a:p>
            <a:pPr marL="914400" marR="0" lvl="0" indent="0" algn="l" defTabSz="65311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entury Gothic"/>
              <a:ea typeface="+mj-ea"/>
              <a:cs typeface="+mj-cs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112963" y="1904982"/>
            <a:ext cx="9174162" cy="323850"/>
          </a:xfrm>
        </p:spPr>
        <p:txBody>
          <a:bodyPr anchor="ctr">
            <a:normAutofit/>
          </a:bodyPr>
          <a:lstStyle>
            <a:lvl1pPr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12963" y="3543300"/>
            <a:ext cx="9174162" cy="323850"/>
          </a:xfrm>
        </p:spPr>
        <p:txBody>
          <a:bodyPr anchor="ctr">
            <a:normAutofit/>
          </a:bodyPr>
          <a:lstStyle>
            <a:lvl1pPr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2112963" y="5219700"/>
            <a:ext cx="9174162" cy="323850"/>
          </a:xfrm>
        </p:spPr>
        <p:txBody>
          <a:bodyPr anchor="ctr">
            <a:normAutofit/>
          </a:bodyPr>
          <a:lstStyle>
            <a:lvl1pPr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18"/>
          </p:nvPr>
        </p:nvSpPr>
        <p:spPr>
          <a:xfrm>
            <a:off x="2112963" y="2235759"/>
            <a:ext cx="9174162" cy="768698"/>
          </a:xfrm>
        </p:spPr>
        <p:txBody>
          <a:bodyPr>
            <a:noAutofit/>
          </a:bodyPr>
          <a:lstStyle>
            <a:lvl1pPr marL="0" indent="0">
              <a:lnSpc>
                <a:spcPts val="1800"/>
              </a:lnSpc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4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2112963" y="3883584"/>
            <a:ext cx="9174162" cy="768698"/>
          </a:xfrm>
        </p:spPr>
        <p:txBody>
          <a:bodyPr>
            <a:noAutofit/>
          </a:bodyPr>
          <a:lstStyle>
            <a:lvl1pPr marL="0" indent="0">
              <a:lnSpc>
                <a:spcPts val="1800"/>
              </a:lnSpc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5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2112963" y="5559984"/>
            <a:ext cx="9174162" cy="768698"/>
          </a:xfrm>
        </p:spPr>
        <p:txBody>
          <a:bodyPr>
            <a:noAutofit/>
          </a:bodyPr>
          <a:lstStyle>
            <a:lvl1pPr marL="0" indent="0">
              <a:lnSpc>
                <a:spcPts val="1800"/>
              </a:lnSpc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Picture Placeholder 8"/>
          <p:cNvSpPr>
            <a:spLocks noGrp="1"/>
          </p:cNvSpPr>
          <p:nvPr>
            <p:ph type="pic" sz="quarter" idx="24" hasCustomPrompt="1"/>
          </p:nvPr>
        </p:nvSpPr>
        <p:spPr>
          <a:xfrm>
            <a:off x="900113" y="1928813"/>
            <a:ext cx="1033462" cy="1033462"/>
          </a:xfrm>
        </p:spPr>
        <p:txBody>
          <a:bodyPr anchor="t">
            <a:normAutofit/>
          </a:bodyPr>
          <a:lstStyle>
            <a:lvl1pPr marL="0" indent="0" algn="ctr">
              <a:buFontTx/>
              <a:buNone/>
              <a:defRPr sz="1050" baseline="0"/>
            </a:lvl1pPr>
          </a:lstStyle>
          <a:p>
            <a:r>
              <a:rPr lang="en-US" dirty="0"/>
              <a:t>Place your picture here</a:t>
            </a:r>
          </a:p>
        </p:txBody>
      </p:sp>
      <p:sp>
        <p:nvSpPr>
          <p:cNvPr id="14" name="Picture Placeholder 8"/>
          <p:cNvSpPr>
            <a:spLocks noGrp="1"/>
          </p:cNvSpPr>
          <p:nvPr>
            <p:ph type="pic" sz="quarter" idx="25" hasCustomPrompt="1"/>
          </p:nvPr>
        </p:nvSpPr>
        <p:spPr>
          <a:xfrm>
            <a:off x="900113" y="3543300"/>
            <a:ext cx="1033462" cy="1033462"/>
          </a:xfrm>
        </p:spPr>
        <p:txBody>
          <a:bodyPr anchor="t">
            <a:normAutofit/>
          </a:bodyPr>
          <a:lstStyle>
            <a:lvl1pPr marL="0" indent="0" algn="ctr">
              <a:buFontTx/>
              <a:buNone/>
              <a:defRPr sz="1050" baseline="0"/>
            </a:lvl1pPr>
          </a:lstStyle>
          <a:p>
            <a:r>
              <a:rPr lang="en-US" dirty="0"/>
              <a:t>Place your picture here</a:t>
            </a:r>
          </a:p>
        </p:txBody>
      </p:sp>
      <p:sp>
        <p:nvSpPr>
          <p:cNvPr id="15" name="Picture Placeholder 8"/>
          <p:cNvSpPr>
            <a:spLocks noGrp="1"/>
          </p:cNvSpPr>
          <p:nvPr>
            <p:ph type="pic" sz="quarter" idx="26" hasCustomPrompt="1"/>
          </p:nvPr>
        </p:nvSpPr>
        <p:spPr>
          <a:xfrm>
            <a:off x="900113" y="5219700"/>
            <a:ext cx="1033462" cy="1033462"/>
          </a:xfrm>
        </p:spPr>
        <p:txBody>
          <a:bodyPr anchor="t">
            <a:normAutofit/>
          </a:bodyPr>
          <a:lstStyle>
            <a:lvl1pPr marL="0" indent="0" algn="ctr">
              <a:buFontTx/>
              <a:buNone/>
              <a:defRPr sz="1050" baseline="0"/>
            </a:lvl1pPr>
          </a:lstStyle>
          <a:p>
            <a:r>
              <a:rPr lang="en-US" dirty="0"/>
              <a:t>Place your picture here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59BCEDD7-2C0B-F947-9826-BD5427926EF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585700" y="3770"/>
            <a:ext cx="2044700" cy="830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358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 userDrawn="1"/>
        </p:nvSpPr>
        <p:spPr>
          <a:xfrm>
            <a:off x="0" y="0"/>
            <a:ext cx="14630400" cy="7315200"/>
          </a:xfrm>
          <a:prstGeom prst="rect">
            <a:avLst/>
          </a:prstGeom>
          <a:solidFill>
            <a:schemeClr val="accent1"/>
          </a:solidFill>
        </p:spPr>
        <p:txBody>
          <a:bodyPr vert="horz" lIns="130622" tIns="65311" rIns="130622" bIns="65311" rtlCol="0" anchor="ctr">
            <a:normAutofit/>
          </a:bodyPr>
          <a:lstStyle>
            <a:lvl1pPr marL="914400" algn="l">
              <a:defRPr sz="5000" baseline="0">
                <a:solidFill>
                  <a:schemeClr val="bg1"/>
                </a:solidFill>
                <a:latin typeface="Roboto Light"/>
              </a:defRPr>
            </a:lvl1pPr>
          </a:lstStyle>
          <a:p>
            <a:pPr marL="914400" marR="0" lvl="0" indent="0" algn="l" defTabSz="65311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entury Gothic"/>
              <a:ea typeface="+mj-ea"/>
              <a:cs typeface="+mj-cs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2218" y="609599"/>
            <a:ext cx="13965964" cy="6394717"/>
          </a:xfrm>
          <a:prstGeom prst="rect">
            <a:avLst/>
          </a:prstGeom>
        </p:spPr>
      </p:pic>
      <p:sp>
        <p:nvSpPr>
          <p:cNvPr id="10" name="Title 10"/>
          <p:cNvSpPr>
            <a:spLocks noGrp="1"/>
          </p:cNvSpPr>
          <p:nvPr>
            <p:ph type="title" hasCustomPrompt="1"/>
          </p:nvPr>
        </p:nvSpPr>
        <p:spPr>
          <a:xfrm>
            <a:off x="731838" y="1371600"/>
            <a:ext cx="13166725" cy="1371600"/>
          </a:xfrm>
          <a:prstGeom prst="rect">
            <a:avLst/>
          </a:prstGeom>
        </p:spPr>
        <p:txBody>
          <a:bodyPr lIns="0" tIns="0" rIns="0" bIns="0" numCol="1"/>
          <a:lstStyle>
            <a:lvl1pPr algn="l">
              <a:defRPr>
                <a:solidFill>
                  <a:schemeClr val="bg1"/>
                </a:solidFill>
                <a:latin typeface=""/>
              </a:defRPr>
            </a:lvl1pPr>
          </a:lstStyle>
          <a:p>
            <a:r>
              <a:rPr lang="en-US" sz="6600" dirty="0"/>
              <a:t>Thank You</a:t>
            </a:r>
          </a:p>
        </p:txBody>
      </p:sp>
      <p:sp>
        <p:nvSpPr>
          <p:cNvPr id="7" name="Title 6"/>
          <p:cNvSpPr txBox="1">
            <a:spLocks/>
          </p:cNvSpPr>
          <p:nvPr userDrawn="1"/>
        </p:nvSpPr>
        <p:spPr>
          <a:xfrm>
            <a:off x="622300" y="3114674"/>
            <a:ext cx="13385800" cy="2981326"/>
          </a:xfrm>
          <a:prstGeom prst="rect">
            <a:avLst/>
          </a:prstGeom>
        </p:spPr>
        <p:txBody>
          <a:bodyPr lIns="0" tIns="0" rIns="0" bIns="0" numCol="6" spcCol="274320" anchor="t" anchorCtr="0">
            <a:noAutofit/>
          </a:bodyPr>
          <a:lstStyle>
            <a:lvl1pPr algn="l" defTabSz="653110" rtl="0" eaLnBrk="1" latinLnBrk="0" hangingPunct="1">
              <a:spcBef>
                <a:spcPct val="0"/>
              </a:spcBef>
              <a:buNone/>
              <a:defRPr sz="1600" kern="1200">
                <a:solidFill>
                  <a:schemeClr val="bg1"/>
                </a:solidFill>
                <a:latin typeface="Century Gothic"/>
                <a:ea typeface="+mj-ea"/>
                <a:cs typeface="+mj-cs"/>
              </a:defRPr>
            </a:lvl1pPr>
          </a:lstStyle>
          <a:p>
            <a:pPr marL="0" indent="0"/>
            <a:r>
              <a:rPr lang="en-US" sz="1200" b="1" dirty="0">
                <a:solidFill>
                  <a:schemeClr val="bg1"/>
                </a:solidFill>
                <a:latin typeface="Century Gothic"/>
              </a:rPr>
              <a:t>PROS Headquarters</a:t>
            </a:r>
          </a:p>
          <a:p>
            <a:pPr marL="0" indent="0"/>
            <a:r>
              <a:rPr lang="en-US" sz="1200" b="1" dirty="0">
                <a:solidFill>
                  <a:schemeClr val="bg1"/>
                </a:solidFill>
                <a:latin typeface="Century Gothic"/>
              </a:rPr>
              <a:t>Houston, Texas</a:t>
            </a:r>
            <a:endParaRPr lang="en-US" sz="1200" dirty="0">
              <a:solidFill>
                <a:schemeClr val="bg1"/>
              </a:solidFill>
              <a:latin typeface="Century Gothic"/>
            </a:endParaRPr>
          </a:p>
          <a:p>
            <a:pPr marL="0" indent="0"/>
            <a:r>
              <a:rPr lang="en-US" sz="1200" dirty="0">
                <a:solidFill>
                  <a:schemeClr val="bg1"/>
                </a:solidFill>
                <a:latin typeface="Century Gothic"/>
              </a:rPr>
              <a:t>3100 Main Street, Suite 900</a:t>
            </a:r>
          </a:p>
          <a:p>
            <a:pPr marL="0" indent="0"/>
            <a:r>
              <a:rPr lang="en-US" sz="1200" dirty="0">
                <a:solidFill>
                  <a:schemeClr val="bg1"/>
                </a:solidFill>
                <a:latin typeface="Century Gothic"/>
              </a:rPr>
              <a:t>Houston, TX 77002, USA</a:t>
            </a:r>
          </a:p>
          <a:p>
            <a:pPr marL="0" indent="0"/>
            <a:r>
              <a:rPr lang="en-US" sz="1200" dirty="0">
                <a:solidFill>
                  <a:schemeClr val="bg1"/>
                </a:solidFill>
                <a:latin typeface="Century Gothic"/>
              </a:rPr>
              <a:t>+1-800-555-3548</a:t>
            </a:r>
            <a:br>
              <a:rPr lang="en-US" sz="1200" dirty="0">
                <a:solidFill>
                  <a:schemeClr val="bg1"/>
                </a:solidFill>
                <a:latin typeface="Century Gothic"/>
              </a:rPr>
            </a:br>
            <a:endParaRPr lang="en-US" sz="1200" b="1" dirty="0">
              <a:solidFill>
                <a:schemeClr val="bg1"/>
              </a:solidFill>
              <a:latin typeface="Century Gothic"/>
            </a:endParaRPr>
          </a:p>
          <a:p>
            <a:pPr marL="0" indent="0"/>
            <a:r>
              <a:rPr lang="en-US" sz="1200" b="1" dirty="0">
                <a:solidFill>
                  <a:schemeClr val="bg1"/>
                </a:solidFill>
                <a:latin typeface="Century Gothic"/>
              </a:rPr>
              <a:t>PROS San Francisco</a:t>
            </a:r>
            <a:r>
              <a:rPr lang="en-US" sz="1200" dirty="0">
                <a:solidFill>
                  <a:schemeClr val="bg1"/>
                </a:solidFill>
                <a:latin typeface="Century Gothic"/>
              </a:rPr>
              <a:t/>
            </a:r>
            <a:br>
              <a:rPr lang="en-US" sz="1200" dirty="0">
                <a:solidFill>
                  <a:schemeClr val="bg1"/>
                </a:solidFill>
                <a:latin typeface="Century Gothic"/>
              </a:rPr>
            </a:br>
            <a:r>
              <a:rPr lang="en-US" sz="1200" dirty="0">
                <a:solidFill>
                  <a:schemeClr val="bg1"/>
                </a:solidFill>
                <a:latin typeface="Century Gothic"/>
              </a:rPr>
              <a:t>101 Montgomery Street, Suite 400</a:t>
            </a:r>
          </a:p>
          <a:p>
            <a:pPr marL="0" indent="0"/>
            <a:r>
              <a:rPr lang="en-US" sz="1200" dirty="0">
                <a:solidFill>
                  <a:schemeClr val="bg1"/>
                </a:solidFill>
                <a:latin typeface="Century Gothic"/>
              </a:rPr>
              <a:t>San Francisco, CA 94104, USA</a:t>
            </a:r>
          </a:p>
          <a:p>
            <a:pPr marL="0" marR="0" indent="0" algn="l" defTabSz="65311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mr-IN" sz="1200" dirty="0">
                <a:solidFill>
                  <a:schemeClr val="bg1"/>
                </a:solidFill>
                <a:latin typeface="Century Gothic"/>
              </a:rPr>
              <a:t>+1-415-283-3000</a:t>
            </a:r>
            <a:r>
              <a:rPr lang="en-US" sz="1200" dirty="0">
                <a:solidFill>
                  <a:schemeClr val="bg1"/>
                </a:solidFill>
                <a:latin typeface="Century Gothic"/>
              </a:rPr>
              <a:t/>
            </a:r>
            <a:br>
              <a:rPr lang="en-US" sz="1200" dirty="0">
                <a:solidFill>
                  <a:schemeClr val="bg1"/>
                </a:solidFill>
                <a:latin typeface="Century Gothic"/>
              </a:rPr>
            </a:br>
            <a:endParaRPr lang="en-US" sz="1200" dirty="0">
              <a:solidFill>
                <a:schemeClr val="bg1"/>
              </a:solidFill>
              <a:latin typeface="Century Gothic"/>
            </a:endParaRPr>
          </a:p>
          <a:p>
            <a:pPr marL="0" indent="0"/>
            <a:endParaRPr lang="en-US" sz="1200" b="1" dirty="0">
              <a:solidFill>
                <a:schemeClr val="bg1"/>
              </a:solidFill>
              <a:latin typeface="Century Gothic"/>
            </a:endParaRPr>
          </a:p>
          <a:p>
            <a:pPr marL="0" indent="0"/>
            <a:endParaRPr lang="en-US" sz="1200" b="1" dirty="0">
              <a:solidFill>
                <a:schemeClr val="bg1"/>
              </a:solidFill>
              <a:latin typeface="Century Gothic"/>
            </a:endParaRPr>
          </a:p>
          <a:p>
            <a:pPr marL="0" indent="0"/>
            <a:endParaRPr lang="en-US" sz="1200" b="1" dirty="0">
              <a:solidFill>
                <a:schemeClr val="bg1"/>
              </a:solidFill>
              <a:latin typeface="Century Gothic"/>
            </a:endParaRPr>
          </a:p>
          <a:p>
            <a:pPr marL="0" indent="0"/>
            <a:r>
              <a:rPr lang="en-US" sz="1200" b="1" dirty="0">
                <a:solidFill>
                  <a:schemeClr val="bg1"/>
                </a:solidFill>
                <a:latin typeface="Century Gothic"/>
              </a:rPr>
              <a:t>PROS Chicago</a:t>
            </a:r>
            <a:r>
              <a:rPr lang="en-US" sz="1200" dirty="0">
                <a:solidFill>
                  <a:schemeClr val="bg1"/>
                </a:solidFill>
                <a:latin typeface="Century Gothic"/>
              </a:rPr>
              <a:t/>
            </a:r>
            <a:br>
              <a:rPr lang="en-US" sz="1200" dirty="0">
                <a:solidFill>
                  <a:schemeClr val="bg1"/>
                </a:solidFill>
                <a:latin typeface="Century Gothic"/>
              </a:rPr>
            </a:br>
            <a:r>
              <a:rPr lang="en-US" sz="1200" dirty="0">
                <a:solidFill>
                  <a:schemeClr val="bg1"/>
                </a:solidFill>
                <a:latin typeface="Century Gothic"/>
              </a:rPr>
              <a:t>5215 Old Orchard Road, Suite 505</a:t>
            </a:r>
          </a:p>
          <a:p>
            <a:pPr marL="0" indent="0"/>
            <a:r>
              <a:rPr lang="en-US" sz="1200" dirty="0">
                <a:solidFill>
                  <a:schemeClr val="bg1"/>
                </a:solidFill>
                <a:latin typeface="Century Gothic"/>
              </a:rPr>
              <a:t>Skokie, IL 60077, USA</a:t>
            </a:r>
          </a:p>
          <a:p>
            <a:pPr marL="0" indent="0"/>
            <a:r>
              <a:rPr lang="en-US" sz="1200" dirty="0">
                <a:solidFill>
                  <a:schemeClr val="bg1"/>
                </a:solidFill>
                <a:latin typeface="Century Gothic"/>
              </a:rPr>
              <a:t>+1-847-583-8450</a:t>
            </a:r>
          </a:p>
          <a:p>
            <a:pPr marL="0" indent="0"/>
            <a:endParaRPr lang="en-US" sz="1200" dirty="0">
              <a:solidFill>
                <a:schemeClr val="bg1"/>
              </a:solidFill>
              <a:latin typeface="Century Gothic"/>
            </a:endParaRPr>
          </a:p>
          <a:p>
            <a:pPr marL="0" indent="0"/>
            <a:r>
              <a:rPr lang="en-US" sz="1200" b="1" dirty="0">
                <a:solidFill>
                  <a:schemeClr val="bg1"/>
                </a:solidFill>
                <a:latin typeface="Century Gothic"/>
              </a:rPr>
              <a:t>PROS Austin</a:t>
            </a:r>
            <a:r>
              <a:rPr lang="en-US" sz="1200" dirty="0">
                <a:solidFill>
                  <a:schemeClr val="bg1"/>
                </a:solidFill>
                <a:latin typeface="Century Gothic"/>
              </a:rPr>
              <a:t/>
            </a:r>
            <a:br>
              <a:rPr lang="en-US" sz="1200" dirty="0">
                <a:solidFill>
                  <a:schemeClr val="bg1"/>
                </a:solidFill>
                <a:latin typeface="Century Gothic"/>
              </a:rPr>
            </a:br>
            <a:r>
              <a:rPr lang="en-US" sz="1200" dirty="0">
                <a:solidFill>
                  <a:schemeClr val="bg1"/>
                </a:solidFill>
                <a:latin typeface="Century Gothic"/>
              </a:rPr>
              <a:t>3600 Parmer Lane, </a:t>
            </a:r>
            <a:br>
              <a:rPr lang="en-US" sz="1200" dirty="0">
                <a:solidFill>
                  <a:schemeClr val="bg1"/>
                </a:solidFill>
                <a:latin typeface="Century Gothic"/>
              </a:rPr>
            </a:br>
            <a:r>
              <a:rPr lang="en-US" sz="1200" dirty="0">
                <a:solidFill>
                  <a:schemeClr val="bg1"/>
                </a:solidFill>
                <a:latin typeface="Century Gothic"/>
              </a:rPr>
              <a:t>Suite 205</a:t>
            </a:r>
          </a:p>
          <a:p>
            <a:pPr marL="0" indent="0"/>
            <a:r>
              <a:rPr lang="en-US" sz="1200" dirty="0">
                <a:solidFill>
                  <a:schemeClr val="bg1"/>
                </a:solidFill>
                <a:latin typeface="Century Gothic"/>
              </a:rPr>
              <a:t>Austin, TX 78727, USA</a:t>
            </a:r>
          </a:p>
          <a:p>
            <a:pPr marL="0" indent="0"/>
            <a:r>
              <a:rPr lang="en-US" sz="1200" dirty="0">
                <a:solidFill>
                  <a:schemeClr val="bg1"/>
                </a:solidFill>
                <a:latin typeface="Century Gothic"/>
              </a:rPr>
              <a:t>+1-713-335-5829</a:t>
            </a:r>
            <a:br>
              <a:rPr lang="en-US" sz="1200" dirty="0">
                <a:solidFill>
                  <a:schemeClr val="bg1"/>
                </a:solidFill>
                <a:latin typeface="Century Gothic"/>
              </a:rPr>
            </a:br>
            <a:r>
              <a:rPr lang="en-US" sz="1200" dirty="0">
                <a:solidFill>
                  <a:schemeClr val="bg1"/>
                </a:solidFill>
                <a:latin typeface="Century Gothic"/>
              </a:rPr>
              <a:t> </a:t>
            </a:r>
            <a:endParaRPr lang="en-US" sz="1200" b="1" dirty="0">
              <a:solidFill>
                <a:schemeClr val="bg1"/>
              </a:solidFill>
              <a:latin typeface="Century Gothic"/>
            </a:endParaRPr>
          </a:p>
          <a:p>
            <a:pPr marL="0" marR="0" lvl="0" indent="0" algn="l" defTabSz="65311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1" dirty="0">
              <a:solidFill>
                <a:schemeClr val="bg1"/>
              </a:solidFill>
              <a:latin typeface="Century Gothic"/>
              <a:ea typeface="Century Gothic"/>
              <a:cs typeface="Century Gothic"/>
            </a:endParaRPr>
          </a:p>
          <a:p>
            <a:pPr marL="0" marR="0" lvl="0" indent="0" algn="l" defTabSz="65311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1" dirty="0">
              <a:solidFill>
                <a:schemeClr val="bg1"/>
              </a:solidFill>
              <a:latin typeface="Century Gothic"/>
              <a:ea typeface="Century Gothic"/>
              <a:cs typeface="Century Gothic"/>
            </a:endParaRPr>
          </a:p>
          <a:p>
            <a:pPr marL="0" marR="0" lvl="0" indent="0" algn="l" defTabSz="65311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1" dirty="0">
              <a:solidFill>
                <a:schemeClr val="bg1"/>
              </a:solidFill>
              <a:latin typeface="Century Gothic"/>
              <a:ea typeface="Century Gothic"/>
              <a:cs typeface="Century Gothic"/>
            </a:endParaRPr>
          </a:p>
          <a:p>
            <a:pPr marL="0" marR="0" lvl="0" indent="0" algn="l" defTabSz="65311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1" dirty="0">
              <a:solidFill>
                <a:schemeClr val="bg1"/>
              </a:solidFill>
              <a:latin typeface="Century Gothic"/>
              <a:ea typeface="Century Gothic"/>
              <a:cs typeface="Century Gothic"/>
            </a:endParaRPr>
          </a:p>
          <a:p>
            <a:pPr marL="0" marR="0" lvl="0" indent="0" algn="l" defTabSz="65311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>
                <a:solidFill>
                  <a:schemeClr val="bg1"/>
                </a:solidFill>
                <a:latin typeface="Century Gothic"/>
                <a:ea typeface="Century Gothic"/>
                <a:cs typeface="Century Gothic"/>
              </a:rPr>
              <a:t>PROS Toulouse</a:t>
            </a:r>
            <a:r>
              <a:rPr lang="en-US" sz="1200" dirty="0">
                <a:solidFill>
                  <a:schemeClr val="bg1"/>
                </a:solidFill>
                <a:latin typeface="Century Gothic"/>
                <a:ea typeface="Century Gothic"/>
                <a:cs typeface="Century Gothic"/>
              </a:rPr>
              <a:t/>
            </a:r>
            <a:br>
              <a:rPr lang="en-US" sz="1200" dirty="0">
                <a:solidFill>
                  <a:schemeClr val="bg1"/>
                </a:solidFill>
                <a:latin typeface="Century Gothic"/>
                <a:ea typeface="Century Gothic"/>
                <a:cs typeface="Century Gothic"/>
              </a:rPr>
            </a:br>
            <a:r>
              <a:rPr lang="en-US" sz="1200" dirty="0">
                <a:solidFill>
                  <a:schemeClr val="bg1"/>
                </a:solidFill>
                <a:latin typeface="Century Gothic"/>
                <a:ea typeface="Century Gothic"/>
                <a:cs typeface="Century Gothic"/>
              </a:rPr>
              <a:t>Le </a:t>
            </a:r>
            <a:r>
              <a:rPr lang="en-US" sz="1200" dirty="0" err="1">
                <a:solidFill>
                  <a:schemeClr val="bg1"/>
                </a:solidFill>
                <a:latin typeface="Century Gothic"/>
                <a:ea typeface="Century Gothic"/>
                <a:cs typeface="Century Gothic"/>
              </a:rPr>
              <a:t>Galil</a:t>
            </a:r>
            <a:r>
              <a:rPr lang="en-US" sz="1200" dirty="0" err="1">
                <a:latin typeface="Century Gothic"/>
                <a:ea typeface="Century Gothic"/>
                <a:cs typeface="Century Gothic"/>
              </a:rPr>
              <a:t>é</a:t>
            </a:r>
            <a:r>
              <a:rPr lang="en-US" sz="1200" dirty="0" err="1">
                <a:solidFill>
                  <a:schemeClr val="bg1"/>
                </a:solidFill>
                <a:latin typeface="Century Gothic"/>
                <a:ea typeface="Century Gothic"/>
                <a:cs typeface="Century Gothic"/>
              </a:rPr>
              <a:t>e</a:t>
            </a:r>
            <a:endParaRPr lang="en-US" sz="1200" dirty="0">
              <a:solidFill>
                <a:schemeClr val="bg1"/>
              </a:solidFill>
              <a:latin typeface="Century Gothic"/>
              <a:ea typeface="Century Gothic"/>
              <a:cs typeface="Century Gothic"/>
            </a:endParaRPr>
          </a:p>
          <a:p>
            <a:pPr marL="0" indent="0"/>
            <a:r>
              <a:rPr lang="en-US" sz="1200" dirty="0">
                <a:solidFill>
                  <a:schemeClr val="bg1"/>
                </a:solidFill>
                <a:latin typeface="Century Gothic"/>
              </a:rPr>
              <a:t>185 rue </a:t>
            </a:r>
            <a:r>
              <a:rPr lang="en-US" sz="1200" dirty="0" err="1">
                <a:solidFill>
                  <a:schemeClr val="bg1"/>
                </a:solidFill>
                <a:latin typeface="Century Gothic"/>
              </a:rPr>
              <a:t>Galil</a:t>
            </a:r>
            <a:r>
              <a:rPr lang="en-US" sz="1200" dirty="0" err="1">
                <a:latin typeface="Century Gothic"/>
                <a:ea typeface="Century Gothic"/>
                <a:cs typeface="Century Gothic"/>
              </a:rPr>
              <a:t>é</a:t>
            </a:r>
            <a:r>
              <a:rPr lang="en-US" sz="1200" dirty="0" err="1">
                <a:solidFill>
                  <a:schemeClr val="bg1"/>
                </a:solidFill>
                <a:latin typeface="Century Gothic"/>
              </a:rPr>
              <a:t>e</a:t>
            </a:r>
            <a:endParaRPr lang="en-US" sz="1200" dirty="0">
              <a:solidFill>
                <a:schemeClr val="bg1"/>
              </a:solidFill>
              <a:latin typeface="Century Gothic"/>
            </a:endParaRPr>
          </a:p>
          <a:p>
            <a:pPr marL="0" marR="0" lvl="0" indent="0" algn="l" defTabSz="65311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  <a:latin typeface="Century Gothic"/>
              </a:rPr>
              <a:t>31670 </a:t>
            </a:r>
            <a:r>
              <a:rPr lang="en-US" sz="1200" dirty="0" err="1">
                <a:solidFill>
                  <a:schemeClr val="bg1"/>
                </a:solidFill>
                <a:latin typeface="Century Gothic"/>
              </a:rPr>
              <a:t>Lab</a:t>
            </a:r>
            <a:r>
              <a:rPr lang="en-US" sz="1200" dirty="0" err="1">
                <a:latin typeface="Century Gothic"/>
                <a:ea typeface="Century Gothic"/>
                <a:cs typeface="Century Gothic"/>
              </a:rPr>
              <a:t>è</a:t>
            </a:r>
            <a:r>
              <a:rPr lang="en-US" sz="1200" dirty="0" err="1">
                <a:solidFill>
                  <a:schemeClr val="bg1"/>
                </a:solidFill>
                <a:latin typeface="Century Gothic"/>
              </a:rPr>
              <a:t>ge</a:t>
            </a:r>
            <a:endParaRPr lang="en-US" sz="1200" dirty="0">
              <a:solidFill>
                <a:schemeClr val="bg1"/>
              </a:solidFill>
              <a:latin typeface="Century Gothic"/>
            </a:endParaRPr>
          </a:p>
          <a:p>
            <a:pPr marL="0" indent="0"/>
            <a:r>
              <a:rPr lang="en-US" sz="1200" dirty="0">
                <a:solidFill>
                  <a:schemeClr val="bg1"/>
                </a:solidFill>
                <a:latin typeface="Century Gothic"/>
              </a:rPr>
              <a:t>France</a:t>
            </a:r>
          </a:p>
          <a:p>
            <a:pPr marL="0" indent="0"/>
            <a:r>
              <a:rPr lang="en-US" sz="1200" dirty="0">
                <a:solidFill>
                  <a:schemeClr val="bg1"/>
                </a:solidFill>
                <a:latin typeface="Century Gothic"/>
              </a:rPr>
              <a:t>+33 (0) 811 70 78 78</a:t>
            </a:r>
            <a:br>
              <a:rPr lang="en-US" sz="1200" dirty="0">
                <a:solidFill>
                  <a:schemeClr val="bg1"/>
                </a:solidFill>
                <a:latin typeface="Century Gothic"/>
              </a:rPr>
            </a:br>
            <a:endParaRPr lang="en-US" sz="1200" dirty="0">
              <a:solidFill>
                <a:schemeClr val="bg1"/>
              </a:solidFill>
              <a:latin typeface="Century Gothic"/>
            </a:endParaRPr>
          </a:p>
          <a:p>
            <a:pPr marL="0" indent="0"/>
            <a:r>
              <a:rPr lang="en-US" sz="1200" b="1" dirty="0">
                <a:solidFill>
                  <a:schemeClr val="bg1"/>
                </a:solidFill>
                <a:latin typeface="Century Gothic"/>
              </a:rPr>
              <a:t>PROS München</a:t>
            </a:r>
            <a:r>
              <a:rPr lang="en-US" sz="1200" dirty="0">
                <a:solidFill>
                  <a:schemeClr val="bg1"/>
                </a:solidFill>
                <a:latin typeface="Century Gothic"/>
              </a:rPr>
              <a:t/>
            </a:r>
            <a:br>
              <a:rPr lang="en-US" sz="1200" dirty="0">
                <a:solidFill>
                  <a:schemeClr val="bg1"/>
                </a:solidFill>
                <a:latin typeface="Century Gothic"/>
              </a:rPr>
            </a:br>
            <a:r>
              <a:rPr lang="en-US" sz="1200" dirty="0" err="1">
                <a:solidFill>
                  <a:schemeClr val="bg1"/>
                </a:solidFill>
                <a:latin typeface="Century Gothic"/>
              </a:rPr>
              <a:t>Leopoldstrasse</a:t>
            </a:r>
            <a:r>
              <a:rPr lang="en-US" sz="1200" dirty="0">
                <a:solidFill>
                  <a:schemeClr val="bg1"/>
                </a:solidFill>
                <a:latin typeface="Century Gothic"/>
              </a:rPr>
              <a:t> 23</a:t>
            </a:r>
          </a:p>
          <a:p>
            <a:pPr marL="0" indent="0"/>
            <a:r>
              <a:rPr lang="en-US" sz="1200" dirty="0">
                <a:solidFill>
                  <a:schemeClr val="bg1"/>
                </a:solidFill>
                <a:latin typeface="Century Gothic"/>
              </a:rPr>
              <a:t>80802 M</a:t>
            </a:r>
            <a:r>
              <a:rPr lang="en-US" sz="1200" b="0" dirty="0">
                <a:solidFill>
                  <a:schemeClr val="bg1"/>
                </a:solidFill>
                <a:latin typeface="Century Gothic"/>
              </a:rPr>
              <a:t>ü</a:t>
            </a:r>
            <a:r>
              <a:rPr lang="en-US" sz="1200" dirty="0">
                <a:solidFill>
                  <a:schemeClr val="bg1"/>
                </a:solidFill>
                <a:latin typeface="Century Gothic"/>
              </a:rPr>
              <a:t>nchen</a:t>
            </a:r>
          </a:p>
          <a:p>
            <a:pPr marL="0" indent="0"/>
            <a:r>
              <a:rPr lang="en-US" sz="1200" dirty="0">
                <a:solidFill>
                  <a:schemeClr val="bg1"/>
                </a:solidFill>
                <a:latin typeface="Century Gothic"/>
              </a:rPr>
              <a:t>Germany</a:t>
            </a:r>
          </a:p>
          <a:p>
            <a:pPr marL="0" indent="0"/>
            <a:r>
              <a:rPr lang="en-US" sz="1200" dirty="0">
                <a:solidFill>
                  <a:schemeClr val="bg1"/>
                </a:solidFill>
                <a:latin typeface="Century Gothic"/>
              </a:rPr>
              <a:t>+49 (0) 89 24442 3097</a:t>
            </a:r>
          </a:p>
          <a:p>
            <a:pPr marL="0" indent="0"/>
            <a:endParaRPr lang="en-US" sz="1200" b="1" dirty="0">
              <a:solidFill>
                <a:schemeClr val="bg1"/>
              </a:solidFill>
              <a:latin typeface="Century Gothic"/>
            </a:endParaRPr>
          </a:p>
          <a:p>
            <a:pPr marL="0" indent="0"/>
            <a:endParaRPr lang="en-US" sz="1200" b="1" dirty="0">
              <a:solidFill>
                <a:schemeClr val="bg1"/>
              </a:solidFill>
              <a:latin typeface="Century Gothic"/>
            </a:endParaRPr>
          </a:p>
          <a:p>
            <a:pPr marL="0" indent="0"/>
            <a:endParaRPr lang="en-US" sz="1200" b="1" dirty="0">
              <a:solidFill>
                <a:schemeClr val="bg1"/>
              </a:solidFill>
              <a:latin typeface="Century Gothic"/>
            </a:endParaRPr>
          </a:p>
          <a:p>
            <a:pPr marL="0" indent="0"/>
            <a:endParaRPr lang="en-US" sz="1200" b="1" dirty="0">
              <a:solidFill>
                <a:schemeClr val="bg1"/>
              </a:solidFill>
              <a:latin typeface="Century Gothic"/>
            </a:endParaRPr>
          </a:p>
          <a:p>
            <a:pPr marL="0" indent="0"/>
            <a:r>
              <a:rPr lang="en-US" sz="1200" b="1" dirty="0">
                <a:solidFill>
                  <a:schemeClr val="bg1"/>
                </a:solidFill>
                <a:latin typeface="Century Gothic"/>
              </a:rPr>
              <a:t>PROS Paris</a:t>
            </a:r>
            <a:br>
              <a:rPr lang="en-US" sz="1200" b="1" dirty="0">
                <a:solidFill>
                  <a:schemeClr val="bg1"/>
                </a:solidFill>
                <a:latin typeface="Century Gothic"/>
              </a:rPr>
            </a:br>
            <a:r>
              <a:rPr lang="en-US" sz="1200" b="0" dirty="0">
                <a:solidFill>
                  <a:schemeClr val="bg1"/>
                </a:solidFill>
                <a:latin typeface="Century Gothic"/>
              </a:rPr>
              <a:t>10 Boulevard Haussmann</a:t>
            </a:r>
          </a:p>
          <a:p>
            <a:pPr marL="0" indent="0"/>
            <a:r>
              <a:rPr lang="en-US" sz="1200" b="0" dirty="0">
                <a:solidFill>
                  <a:schemeClr val="bg1"/>
                </a:solidFill>
                <a:latin typeface="Century Gothic"/>
              </a:rPr>
              <a:t>6th Floor </a:t>
            </a:r>
          </a:p>
          <a:p>
            <a:pPr marL="0" indent="0"/>
            <a:r>
              <a:rPr lang="en-US" sz="1200" b="0" dirty="0">
                <a:solidFill>
                  <a:schemeClr val="bg1"/>
                </a:solidFill>
                <a:latin typeface="Century Gothic"/>
              </a:rPr>
              <a:t>75009 Paris</a:t>
            </a:r>
          </a:p>
          <a:p>
            <a:pPr marL="0" indent="0"/>
            <a:r>
              <a:rPr lang="en-US" sz="1200" b="0" dirty="0">
                <a:solidFill>
                  <a:schemeClr val="bg1"/>
                </a:solidFill>
                <a:latin typeface="Century Gothic"/>
              </a:rPr>
              <a:t>France</a:t>
            </a:r>
          </a:p>
          <a:p>
            <a:pPr marL="0" indent="0"/>
            <a:r>
              <a:rPr lang="en-US" sz="1200" dirty="0">
                <a:solidFill>
                  <a:schemeClr val="bg1"/>
                </a:solidFill>
                <a:latin typeface="Century Gothic"/>
              </a:rPr>
              <a:t>+33 811 70 78 78 </a:t>
            </a:r>
          </a:p>
          <a:p>
            <a:pPr marL="0" indent="0"/>
            <a:endParaRPr lang="en-US" sz="1200" dirty="0">
              <a:solidFill>
                <a:schemeClr val="bg1"/>
              </a:solidFill>
              <a:latin typeface="Century Gothic"/>
            </a:endParaRPr>
          </a:p>
          <a:p>
            <a:pPr marL="0" indent="0"/>
            <a:r>
              <a:rPr lang="en-US" sz="1200" b="1" dirty="0">
                <a:solidFill>
                  <a:schemeClr val="bg1"/>
                </a:solidFill>
                <a:latin typeface="Century Gothic"/>
              </a:rPr>
              <a:t>PROS London</a:t>
            </a:r>
            <a:r>
              <a:rPr lang="en-US" sz="1200" dirty="0">
                <a:solidFill>
                  <a:schemeClr val="bg1"/>
                </a:solidFill>
                <a:latin typeface="Century Gothic"/>
              </a:rPr>
              <a:t/>
            </a:r>
            <a:br>
              <a:rPr lang="en-US" sz="1200" dirty="0">
                <a:solidFill>
                  <a:schemeClr val="bg1"/>
                </a:solidFill>
                <a:latin typeface="Century Gothic"/>
              </a:rPr>
            </a:br>
            <a:r>
              <a:rPr lang="en-US" sz="1200" dirty="0">
                <a:solidFill>
                  <a:schemeClr val="bg1"/>
                </a:solidFill>
                <a:latin typeface="Century Gothic"/>
              </a:rPr>
              <a:t>4th Floor, East Wing Communications House</a:t>
            </a:r>
          </a:p>
          <a:p>
            <a:pPr marL="0" indent="0"/>
            <a:r>
              <a:rPr lang="en-US" sz="1200" dirty="0">
                <a:solidFill>
                  <a:schemeClr val="bg1"/>
                </a:solidFill>
                <a:latin typeface="Century Gothic"/>
              </a:rPr>
              <a:t>South Street</a:t>
            </a:r>
          </a:p>
          <a:p>
            <a:pPr marL="0" indent="0"/>
            <a:r>
              <a:rPr lang="en-US" sz="1200" dirty="0" err="1">
                <a:solidFill>
                  <a:schemeClr val="bg1"/>
                </a:solidFill>
                <a:latin typeface="Century Gothic"/>
              </a:rPr>
              <a:t>Staines</a:t>
            </a:r>
            <a:r>
              <a:rPr lang="en-US" sz="1200" dirty="0">
                <a:solidFill>
                  <a:schemeClr val="bg1"/>
                </a:solidFill>
                <a:latin typeface="Century Gothic"/>
              </a:rPr>
              <a:t>-Upon-Thames</a:t>
            </a:r>
            <a:br>
              <a:rPr lang="en-US" sz="1200" dirty="0">
                <a:solidFill>
                  <a:schemeClr val="bg1"/>
                </a:solidFill>
                <a:latin typeface="Century Gothic"/>
              </a:rPr>
            </a:br>
            <a:r>
              <a:rPr lang="en-US" sz="1200" dirty="0">
                <a:solidFill>
                  <a:schemeClr val="bg1"/>
                </a:solidFill>
                <a:latin typeface="Century Gothic"/>
              </a:rPr>
              <a:t>TW18 4PR</a:t>
            </a:r>
          </a:p>
          <a:p>
            <a:pPr marL="0" indent="0"/>
            <a:r>
              <a:rPr lang="en-US" sz="1200" dirty="0">
                <a:solidFill>
                  <a:schemeClr val="bg1"/>
                </a:solidFill>
                <a:latin typeface="Century Gothic"/>
              </a:rPr>
              <a:t>United Kingdom</a:t>
            </a:r>
          </a:p>
          <a:p>
            <a:pPr marL="0" indent="0"/>
            <a:r>
              <a:rPr lang="en-US" sz="1200" dirty="0">
                <a:solidFill>
                  <a:schemeClr val="bg1"/>
                </a:solidFill>
                <a:latin typeface="Century Gothic"/>
              </a:rPr>
              <a:t>+44 (0) 1784 777 010</a:t>
            </a:r>
            <a:br>
              <a:rPr lang="en-US" sz="1200" dirty="0">
                <a:solidFill>
                  <a:schemeClr val="bg1"/>
                </a:solidFill>
                <a:latin typeface="Century Gothic"/>
              </a:rPr>
            </a:br>
            <a:endParaRPr lang="en-US" sz="1200" dirty="0">
              <a:solidFill>
                <a:schemeClr val="bg1"/>
              </a:solidFill>
              <a:latin typeface="Century Gothic"/>
            </a:endParaRPr>
          </a:p>
          <a:p>
            <a:pPr marL="0" indent="0"/>
            <a:r>
              <a:rPr lang="en-US" sz="1200" b="1" dirty="0">
                <a:solidFill>
                  <a:schemeClr val="bg1"/>
                </a:solidFill>
                <a:latin typeface="Century Gothic"/>
              </a:rPr>
              <a:t>PROS Frankfurt</a:t>
            </a:r>
            <a:br>
              <a:rPr lang="en-US" sz="1200" b="1" dirty="0">
                <a:solidFill>
                  <a:schemeClr val="bg1"/>
                </a:solidFill>
                <a:latin typeface="Century Gothic"/>
              </a:rPr>
            </a:br>
            <a:r>
              <a:rPr lang="en-US" sz="1200" b="0" dirty="0" err="1">
                <a:solidFill>
                  <a:schemeClr val="bg1"/>
                </a:solidFill>
                <a:latin typeface="Century Gothic"/>
              </a:rPr>
              <a:t>Frankfurt</a:t>
            </a:r>
            <a:r>
              <a:rPr lang="en-US" sz="1200" b="0" dirty="0">
                <a:solidFill>
                  <a:schemeClr val="bg1"/>
                </a:solidFill>
                <a:latin typeface="Century Gothic"/>
              </a:rPr>
              <a:t> Herriot’s</a:t>
            </a:r>
          </a:p>
          <a:p>
            <a:pPr marL="0" marR="0" lvl="0" indent="0" algn="l" defTabSz="65311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chemeClr val="bg1"/>
                </a:solidFill>
                <a:latin typeface="Century Gothic"/>
              </a:rPr>
              <a:t>2nd Floor, </a:t>
            </a:r>
            <a:r>
              <a:rPr lang="en-US" sz="1200" b="0" dirty="0" err="1">
                <a:solidFill>
                  <a:schemeClr val="bg1"/>
                </a:solidFill>
                <a:latin typeface="Century Gothic"/>
              </a:rPr>
              <a:t>Herriotstra</a:t>
            </a:r>
            <a:r>
              <a:rPr lang="en-US" sz="1200" dirty="0" err="1"/>
              <a:t>ß</a:t>
            </a:r>
            <a:r>
              <a:rPr lang="en-US" sz="1200" b="0" dirty="0" err="1">
                <a:solidFill>
                  <a:schemeClr val="bg1"/>
                </a:solidFill>
                <a:latin typeface="Century Gothic"/>
              </a:rPr>
              <a:t>e</a:t>
            </a:r>
            <a:r>
              <a:rPr lang="en-US" sz="1200" b="0" dirty="0">
                <a:solidFill>
                  <a:schemeClr val="bg1"/>
                </a:solidFill>
                <a:latin typeface="Century Gothic"/>
              </a:rPr>
              <a:t> 1</a:t>
            </a:r>
          </a:p>
          <a:p>
            <a:pPr marL="0" indent="0"/>
            <a:r>
              <a:rPr lang="en-US" sz="1200" b="0" dirty="0">
                <a:solidFill>
                  <a:schemeClr val="bg1"/>
                </a:solidFill>
                <a:latin typeface="Century Gothic"/>
              </a:rPr>
              <a:t>60528 Frankfurt, Germany</a:t>
            </a:r>
          </a:p>
          <a:p>
            <a:pPr marL="0" indent="0"/>
            <a:r>
              <a:rPr lang="en-US" sz="1200" dirty="0">
                <a:solidFill>
                  <a:schemeClr val="bg1"/>
                </a:solidFill>
                <a:latin typeface="Century Gothic"/>
              </a:rPr>
              <a:t>+49 (0) 69 677 330 15</a:t>
            </a:r>
            <a:br>
              <a:rPr lang="en-US" sz="1200" dirty="0">
                <a:solidFill>
                  <a:schemeClr val="bg1"/>
                </a:solidFill>
                <a:latin typeface="Century Gothic"/>
              </a:rPr>
            </a:br>
            <a:endParaRPr lang="en-US" sz="1200" b="1" dirty="0">
              <a:solidFill>
                <a:schemeClr val="bg1"/>
              </a:solidFill>
              <a:latin typeface="Century Gothic"/>
            </a:endParaRPr>
          </a:p>
          <a:p>
            <a:pPr marL="0" indent="0"/>
            <a:r>
              <a:rPr lang="en-US" sz="1200" b="1" dirty="0">
                <a:solidFill>
                  <a:schemeClr val="bg1"/>
                </a:solidFill>
                <a:latin typeface="Century Gothic"/>
              </a:rPr>
              <a:t>PROS Sydney</a:t>
            </a:r>
            <a:br>
              <a:rPr lang="en-US" sz="1200" b="1" dirty="0">
                <a:solidFill>
                  <a:schemeClr val="bg1"/>
                </a:solidFill>
                <a:latin typeface="Century Gothic"/>
              </a:rPr>
            </a:br>
            <a:r>
              <a:rPr lang="en-US" sz="1200" b="0" dirty="0">
                <a:solidFill>
                  <a:schemeClr val="bg1"/>
                </a:solidFill>
                <a:latin typeface="Century Gothic"/>
              </a:rPr>
              <a:t>The Ark</a:t>
            </a:r>
          </a:p>
          <a:p>
            <a:pPr marL="0" indent="0"/>
            <a:r>
              <a:rPr lang="en-US" sz="1200" b="0" dirty="0">
                <a:solidFill>
                  <a:schemeClr val="bg1"/>
                </a:solidFill>
                <a:latin typeface="Century Gothic"/>
              </a:rPr>
              <a:t>Level 32</a:t>
            </a:r>
          </a:p>
          <a:p>
            <a:pPr marL="0" indent="0"/>
            <a:r>
              <a:rPr lang="en-US" sz="1200" b="0" dirty="0">
                <a:solidFill>
                  <a:schemeClr val="bg1"/>
                </a:solidFill>
                <a:latin typeface="Century Gothic"/>
              </a:rPr>
              <a:t>101 Miller Street</a:t>
            </a:r>
          </a:p>
          <a:p>
            <a:pPr marL="0" indent="0"/>
            <a:r>
              <a:rPr lang="en-US" sz="1200" b="0" dirty="0">
                <a:solidFill>
                  <a:schemeClr val="bg1"/>
                </a:solidFill>
                <a:latin typeface="Century Gothic"/>
              </a:rPr>
              <a:t>North Sydney</a:t>
            </a:r>
          </a:p>
          <a:p>
            <a:pPr marL="0" indent="0"/>
            <a:r>
              <a:rPr lang="en-US" sz="1200" b="0" dirty="0">
                <a:solidFill>
                  <a:schemeClr val="bg1"/>
                </a:solidFill>
                <a:latin typeface="Century Gothic"/>
              </a:rPr>
              <a:t>NSW 2060</a:t>
            </a:r>
          </a:p>
          <a:p>
            <a:pPr marL="0" indent="0"/>
            <a:r>
              <a:rPr lang="en-US" sz="1200" b="0" dirty="0">
                <a:solidFill>
                  <a:schemeClr val="bg1"/>
                </a:solidFill>
                <a:latin typeface="Century Gothic"/>
              </a:rPr>
              <a:t>Australia</a:t>
            </a:r>
          </a:p>
          <a:p>
            <a:pPr marL="0" indent="0"/>
            <a:r>
              <a:rPr lang="en-US" sz="1200" dirty="0">
                <a:solidFill>
                  <a:schemeClr val="bg1"/>
                </a:solidFill>
                <a:latin typeface="Century Gothic"/>
              </a:rPr>
              <a:t>+61 2 8912 2199</a:t>
            </a:r>
            <a:br>
              <a:rPr lang="en-US" sz="1200" dirty="0">
                <a:solidFill>
                  <a:schemeClr val="bg1"/>
                </a:solidFill>
                <a:latin typeface="Century Gothic"/>
              </a:rPr>
            </a:br>
            <a:endParaRPr lang="en-US" sz="1200" dirty="0">
              <a:solidFill>
                <a:schemeClr val="bg1"/>
              </a:solidFill>
              <a:latin typeface="Century Gothic"/>
            </a:endParaRPr>
          </a:p>
          <a:p>
            <a:pPr marL="0" indent="0"/>
            <a:endParaRPr lang="en-US" sz="1200" b="1" dirty="0">
              <a:solidFill>
                <a:schemeClr val="bg1"/>
              </a:solidFill>
              <a:latin typeface="Century Gothic"/>
            </a:endParaRPr>
          </a:p>
          <a:p>
            <a:pPr marL="0" indent="0"/>
            <a:r>
              <a:rPr lang="en-US" sz="1200" b="1" dirty="0">
                <a:solidFill>
                  <a:schemeClr val="bg1"/>
                </a:solidFill>
                <a:latin typeface="Century Gothic"/>
              </a:rPr>
              <a:t>PROS Dublin</a:t>
            </a:r>
            <a:br>
              <a:rPr lang="en-US" sz="1200" b="1" dirty="0">
                <a:solidFill>
                  <a:schemeClr val="bg1"/>
                </a:solidFill>
                <a:latin typeface="Century Gothic"/>
              </a:rPr>
            </a:br>
            <a:r>
              <a:rPr lang="en-US" sz="1200" b="0" dirty="0">
                <a:solidFill>
                  <a:schemeClr val="bg1"/>
                </a:solidFill>
                <a:latin typeface="Century Gothic"/>
              </a:rPr>
              <a:t>Ormond Building</a:t>
            </a:r>
          </a:p>
          <a:p>
            <a:pPr marL="0" indent="0"/>
            <a:r>
              <a:rPr lang="en-US" sz="1200" b="0" dirty="0">
                <a:solidFill>
                  <a:schemeClr val="bg1"/>
                </a:solidFill>
                <a:latin typeface="Century Gothic"/>
              </a:rPr>
              <a:t>31-36 Ormond Quay Upper</a:t>
            </a:r>
          </a:p>
          <a:p>
            <a:pPr marL="0" indent="0"/>
            <a:r>
              <a:rPr lang="en-US" sz="1200" b="0" dirty="0">
                <a:solidFill>
                  <a:schemeClr val="bg1"/>
                </a:solidFill>
                <a:latin typeface="Century Gothic"/>
              </a:rPr>
              <a:t>Dublin 7</a:t>
            </a:r>
          </a:p>
          <a:p>
            <a:pPr marL="0" indent="0"/>
            <a:r>
              <a:rPr lang="en-US" sz="1200" b="0" dirty="0">
                <a:solidFill>
                  <a:schemeClr val="bg1"/>
                </a:solidFill>
                <a:latin typeface="Century Gothic"/>
              </a:rPr>
              <a:t>Ireland</a:t>
            </a:r>
          </a:p>
          <a:p>
            <a:pPr marL="0" indent="0"/>
            <a:r>
              <a:rPr lang="en-US" sz="1200" dirty="0">
                <a:solidFill>
                  <a:schemeClr val="bg1"/>
                </a:solidFill>
                <a:latin typeface="Century Gothic"/>
              </a:rPr>
              <a:t>+1-800-555-3548</a:t>
            </a:r>
          </a:p>
          <a:p>
            <a:pPr marL="0" indent="0"/>
            <a:endParaRPr lang="en-US" sz="1200" dirty="0">
              <a:solidFill>
                <a:schemeClr val="bg1"/>
              </a:solidFill>
              <a:latin typeface="Century Gothic"/>
            </a:endParaRPr>
          </a:p>
          <a:p>
            <a:pPr marL="0" marR="0" indent="0" algn="l" defTabSz="65311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>
                <a:solidFill>
                  <a:schemeClr val="bg1"/>
                </a:solidFill>
                <a:latin typeface="Century Gothic"/>
              </a:rPr>
              <a:t>PROS Sofia</a:t>
            </a:r>
            <a:br>
              <a:rPr lang="en-US" sz="1200" b="1" dirty="0">
                <a:solidFill>
                  <a:schemeClr val="bg1"/>
                </a:solidFill>
                <a:latin typeface="Century Gothic"/>
              </a:rPr>
            </a:br>
            <a:r>
              <a:rPr lang="en-US" sz="1200" b="0" dirty="0">
                <a:solidFill>
                  <a:schemeClr val="bg1"/>
                </a:solidFill>
                <a:latin typeface="Century Gothic"/>
              </a:rPr>
              <a:t>1 </a:t>
            </a:r>
            <a:r>
              <a:rPr lang="en-US" sz="1200" b="0" dirty="0" err="1">
                <a:solidFill>
                  <a:schemeClr val="bg1"/>
                </a:solidFill>
                <a:latin typeface="Century Gothic"/>
              </a:rPr>
              <a:t>Alabin</a:t>
            </a:r>
            <a:r>
              <a:rPr lang="en-US" sz="1200" b="0" dirty="0">
                <a:solidFill>
                  <a:schemeClr val="bg1"/>
                </a:solidFill>
                <a:latin typeface="Century Gothic"/>
              </a:rPr>
              <a:t> Str., TELUS Tower 16th floor</a:t>
            </a:r>
          </a:p>
          <a:p>
            <a:pPr marL="0" marR="0" indent="0" algn="l" defTabSz="65311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chemeClr val="bg1"/>
                </a:solidFill>
                <a:latin typeface="Century Gothic"/>
              </a:rPr>
              <a:t>Macedonia square</a:t>
            </a:r>
          </a:p>
          <a:p>
            <a:pPr marL="0" marR="0" indent="0" algn="l" defTabSz="65311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chemeClr val="bg1"/>
                </a:solidFill>
                <a:latin typeface="Century Gothic"/>
              </a:rPr>
              <a:t>Sofia 1000, Bulgaria</a:t>
            </a:r>
          </a:p>
          <a:p>
            <a:pPr marL="0" indent="0"/>
            <a:r>
              <a:rPr lang="en-US" sz="1200" b="0" dirty="0">
                <a:solidFill>
                  <a:schemeClr val="bg1"/>
                </a:solidFill>
                <a:latin typeface="Century Gothic"/>
              </a:rPr>
              <a:t>+359 2 958 05 95</a:t>
            </a:r>
          </a:p>
        </p:txBody>
      </p:sp>
    </p:spTree>
    <p:extLst>
      <p:ext uri="{BB962C8B-B14F-4D97-AF65-F5344CB8AC3E}">
        <p14:creationId xmlns:p14="http://schemas.microsoft.com/office/powerpoint/2010/main" val="593034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S  Title no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14630400" cy="4749800"/>
          </a:xfrm>
          <a:prstGeom prst="rect">
            <a:avLst/>
          </a:prstGeom>
          <a:solidFill>
            <a:srgbClr val="00A4E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697"/>
          <a:stretch/>
        </p:blipFill>
        <p:spPr>
          <a:xfrm>
            <a:off x="0" y="4749800"/>
            <a:ext cx="14630400" cy="1291708"/>
          </a:xfrm>
          <a:prstGeom prst="rect">
            <a:avLst/>
          </a:prstGeom>
        </p:spPr>
      </p:pic>
      <p:sp>
        <p:nvSpPr>
          <p:cNvPr id="9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042099" y="4114800"/>
            <a:ext cx="4637087" cy="240673"/>
          </a:xfrm>
        </p:spPr>
        <p:txBody>
          <a:bodyPr>
            <a:noAutofit/>
          </a:bodyPr>
          <a:lstStyle>
            <a:lvl1pPr>
              <a:defRPr sz="1400" baseline="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Date goes here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042099" y="265176"/>
            <a:ext cx="12864401" cy="2633472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5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042099" y="3101829"/>
            <a:ext cx="6273101" cy="9489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000" baseline="0"/>
            </a:lvl1pPr>
            <a:lvl2pPr marL="0" algn="l"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Presenter’s name goes here</a:t>
            </a:r>
          </a:p>
          <a:p>
            <a:pPr lvl="1"/>
            <a:r>
              <a:rPr lang="en-US" dirty="0"/>
              <a:t>Presenter’s 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2469889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S General Cov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2605921"/>
            <a:ext cx="4572000" cy="4191753"/>
          </a:xfrm>
        </p:spPr>
        <p:txBody>
          <a:bodyPr/>
          <a:lstStyle>
            <a:lvl1pPr marL="489833" marR="0" indent="-489833" algn="ctr" defTabSz="65311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/>
              <a:buNone/>
              <a:tabLst/>
              <a:defRPr/>
            </a:lvl1pPr>
          </a:lstStyle>
          <a:p>
            <a:r>
              <a:rPr lang="en-US" dirty="0"/>
              <a:t>Click here to </a:t>
            </a:r>
            <a:r>
              <a:rPr lang="en-US"/>
              <a:t>add </a:t>
            </a:r>
            <a:br>
              <a:rPr lang="en-US"/>
            </a:br>
            <a:r>
              <a:rPr lang="en-US"/>
              <a:t>a </a:t>
            </a:r>
            <a:r>
              <a:rPr lang="en-US" dirty="0"/>
              <a:t>B/W picture for specific industry</a:t>
            </a:r>
          </a:p>
          <a:p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4676" y="4713914"/>
            <a:ext cx="10083800" cy="2387600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 userDrawn="1"/>
        </p:nvSpPr>
        <p:spPr>
          <a:xfrm>
            <a:off x="4572000" y="905784"/>
            <a:ext cx="9210528" cy="3850365"/>
          </a:xfrm>
          <a:prstGeom prst="rect">
            <a:avLst/>
          </a:prstGeom>
          <a:solidFill>
            <a:srgbClr val="00A4E4"/>
          </a:solidFill>
          <a:ln>
            <a:noFill/>
          </a:ln>
        </p:spPr>
        <p:txBody>
          <a:bodyPr vert="horz" lIns="130622" tIns="65311" rIns="130622" bIns="65311" rtlCol="0" anchor="ctr">
            <a:normAutofit/>
          </a:bodyPr>
          <a:lstStyle>
            <a:lvl1pPr marL="914400" algn="l">
              <a:defRPr sz="5000" baseline="0">
                <a:solidFill>
                  <a:schemeClr val="bg1"/>
                </a:solidFill>
                <a:latin typeface="Roboto Light"/>
              </a:defRPr>
            </a:lvl1pPr>
          </a:lstStyle>
          <a:p>
            <a:pPr marL="914400" marR="0" lvl="0" indent="0" algn="l" defTabSz="65311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entury Gothic"/>
              <a:ea typeface="+mj-ea"/>
              <a:cs typeface="+mj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212033" y="1093307"/>
            <a:ext cx="7957867" cy="1612900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 algn="l">
              <a:defRPr sz="4500" baseline="0">
                <a:solidFill>
                  <a:schemeClr val="bg1"/>
                </a:solidFill>
                <a:latin typeface="Century Gothic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212033" y="2882900"/>
            <a:ext cx="7957867" cy="914400"/>
          </a:xfrm>
        </p:spPr>
        <p:txBody>
          <a:bodyPr lIns="0" tIns="0" rIns="0" bIns="0">
            <a:normAutofit/>
          </a:bodyPr>
          <a:lstStyle>
            <a:lvl1pPr marL="0" indent="0" algn="l">
              <a:spcBef>
                <a:spcPts val="0"/>
              </a:spcBef>
              <a:buNone/>
              <a:defRPr sz="2000" baseline="0">
                <a:solidFill>
                  <a:schemeClr val="tx1"/>
                </a:solidFill>
                <a:latin typeface="Century Gothic"/>
              </a:defRPr>
            </a:lvl1pPr>
            <a:lvl2pPr marL="0" indent="0" algn="l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Presenter’s name</a:t>
            </a:r>
          </a:p>
          <a:p>
            <a:pPr lvl="1"/>
            <a:r>
              <a:rPr lang="en-US" dirty="0"/>
              <a:t>Presenter’s title goes here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5211763" y="4290198"/>
            <a:ext cx="4637087" cy="240673"/>
          </a:xfrm>
        </p:spPr>
        <p:txBody>
          <a:bodyPr>
            <a:noAutofit/>
          </a:bodyPr>
          <a:lstStyle>
            <a:lvl1pPr>
              <a:defRPr sz="1400" baseline="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Date goes here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ROS General Cov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2605921"/>
            <a:ext cx="4572000" cy="4191753"/>
          </a:xfrm>
        </p:spPr>
        <p:txBody>
          <a:bodyPr/>
          <a:lstStyle>
            <a:lvl1pPr marL="489833" marR="0" indent="-489833" algn="ctr" defTabSz="65311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/>
              <a:buNone/>
              <a:tabLst/>
              <a:defRPr/>
            </a:lvl1pPr>
          </a:lstStyle>
          <a:p>
            <a:r>
              <a:rPr lang="en-US" dirty="0"/>
              <a:t>Click here to </a:t>
            </a:r>
            <a:r>
              <a:rPr lang="en-US"/>
              <a:t>add </a:t>
            </a:r>
            <a:br>
              <a:rPr lang="en-US"/>
            </a:br>
            <a:r>
              <a:rPr lang="en-US"/>
              <a:t>a </a:t>
            </a:r>
            <a:r>
              <a:rPr lang="en-US" dirty="0"/>
              <a:t>B/W picture for specific industry</a:t>
            </a:r>
          </a:p>
          <a:p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4676" y="4713914"/>
            <a:ext cx="10083800" cy="2387600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 userDrawn="1"/>
        </p:nvSpPr>
        <p:spPr>
          <a:xfrm>
            <a:off x="4572000" y="905784"/>
            <a:ext cx="9210528" cy="3850365"/>
          </a:xfrm>
          <a:prstGeom prst="rect">
            <a:avLst/>
          </a:prstGeom>
          <a:solidFill>
            <a:srgbClr val="00A4E4"/>
          </a:solidFill>
          <a:ln>
            <a:noFill/>
          </a:ln>
        </p:spPr>
        <p:txBody>
          <a:bodyPr vert="horz" lIns="130622" tIns="65311" rIns="130622" bIns="65311" rtlCol="0" anchor="ctr">
            <a:normAutofit/>
          </a:bodyPr>
          <a:lstStyle>
            <a:lvl1pPr marL="914400" algn="l">
              <a:defRPr sz="5000" baseline="0">
                <a:solidFill>
                  <a:schemeClr val="bg1"/>
                </a:solidFill>
                <a:latin typeface="Roboto Light"/>
              </a:defRPr>
            </a:lvl1pPr>
          </a:lstStyle>
          <a:p>
            <a:pPr marL="914400" marR="0" lvl="0" indent="0" algn="l" defTabSz="65311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entury Gothic"/>
              <a:ea typeface="+mj-ea"/>
              <a:cs typeface="+mj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212033" y="1093307"/>
            <a:ext cx="7957867" cy="1612900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 algn="l">
              <a:defRPr sz="4500" baseline="0">
                <a:solidFill>
                  <a:schemeClr val="bg1"/>
                </a:solidFill>
                <a:latin typeface="Century Gothic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212033" y="2841031"/>
            <a:ext cx="3931967" cy="665052"/>
          </a:xfrm>
        </p:spPr>
        <p:txBody>
          <a:bodyPr lIns="0" tIns="0" rIns="0" bIns="0">
            <a:normAutofit/>
          </a:bodyPr>
          <a:lstStyle>
            <a:lvl1pPr marL="0" indent="0" algn="l">
              <a:spcBef>
                <a:spcPts val="0"/>
              </a:spcBef>
              <a:buNone/>
              <a:defRPr sz="2000" baseline="0">
                <a:solidFill>
                  <a:schemeClr val="tx1"/>
                </a:solidFill>
                <a:latin typeface="Century Gothic"/>
              </a:defRPr>
            </a:lvl1pPr>
            <a:lvl2pPr marL="0" indent="0" algn="l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Presenter’s name</a:t>
            </a:r>
          </a:p>
          <a:p>
            <a:pPr lvl="1"/>
            <a:r>
              <a:rPr lang="en-US" dirty="0"/>
              <a:t>Presenter’s title goes here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5211763" y="4290198"/>
            <a:ext cx="4637087" cy="240673"/>
          </a:xfrm>
        </p:spPr>
        <p:txBody>
          <a:bodyPr>
            <a:noAutofit/>
          </a:bodyPr>
          <a:lstStyle>
            <a:lvl1pPr>
              <a:defRPr sz="1400" baseline="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Date goes here</a:t>
            </a:r>
            <a:endParaRPr lang="en-US" dirty="0"/>
          </a:p>
        </p:txBody>
      </p:sp>
      <p:sp>
        <p:nvSpPr>
          <p:cNvPr id="12" name="Picture Placeholder 7"/>
          <p:cNvSpPr>
            <a:spLocks noGrp="1"/>
          </p:cNvSpPr>
          <p:nvPr>
            <p:ph type="pic" sz="quarter" idx="12" hasCustomPrompt="1"/>
          </p:nvPr>
        </p:nvSpPr>
        <p:spPr>
          <a:xfrm>
            <a:off x="1294068" y="1161537"/>
            <a:ext cx="1979068" cy="1213936"/>
          </a:xfrm>
        </p:spPr>
        <p:txBody>
          <a:bodyPr>
            <a:normAutofit/>
          </a:bodyPr>
          <a:lstStyle>
            <a:lvl1pPr marL="0" marR="0" indent="0" algn="ctr" defTabSz="489833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/>
              <a:buNone/>
              <a:tabLst/>
              <a:defRPr sz="1200" baseline="0"/>
            </a:lvl1pPr>
          </a:lstStyle>
          <a:p>
            <a:pPr marL="0" marR="0" lvl="0" indent="0" algn="ctr" defTabSz="489833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Drag picture to placeholder or click icon to add logo</a:t>
            </a:r>
          </a:p>
        </p:txBody>
      </p:sp>
      <p:sp>
        <p:nvSpPr>
          <p:cNvPr id="17" name="Subtitle 2"/>
          <p:cNvSpPr txBox="1">
            <a:spLocks/>
          </p:cNvSpPr>
          <p:nvPr userDrawn="1"/>
        </p:nvSpPr>
        <p:spPr>
          <a:xfrm>
            <a:off x="9237933" y="2841031"/>
            <a:ext cx="3931967" cy="66505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653110" rtl="0" eaLnBrk="1" latinLnBrk="0" hangingPunct="1">
              <a:spcBef>
                <a:spcPts val="0"/>
              </a:spcBef>
              <a:spcAft>
                <a:spcPts val="600"/>
              </a:spcAft>
              <a:buFont typeface="Arial"/>
              <a:buNone/>
              <a:defRPr sz="2000" b="0" i="0" kern="1200" baseline="0">
                <a:solidFill>
                  <a:schemeClr val="tx1"/>
                </a:solidFill>
                <a:latin typeface="Century Gothic"/>
                <a:ea typeface="+mn-ea"/>
                <a:cs typeface="+mn-cs"/>
              </a:defRPr>
            </a:lvl1pPr>
            <a:lvl2pPr marL="0" indent="0" algn="l" defTabSz="653110" rtl="0" eaLnBrk="1" latinLnBrk="0" hangingPunct="1">
              <a:spcBef>
                <a:spcPts val="0"/>
              </a:spcBef>
              <a:spcAft>
                <a:spcPts val="600"/>
              </a:spcAft>
              <a:buFont typeface="Arial"/>
              <a:buNone/>
              <a:defRPr sz="1800" b="0" i="0" kern="1200">
                <a:solidFill>
                  <a:schemeClr val="bg1"/>
                </a:solidFill>
                <a:latin typeface="Century Gothic"/>
                <a:ea typeface="+mn-ea"/>
                <a:cs typeface="+mn-cs"/>
              </a:defRPr>
            </a:lvl2pPr>
            <a:lvl3pPr marL="914400" indent="0" algn="ctr" defTabSz="653110" rtl="0" eaLnBrk="1" latinLnBrk="0" hangingPunct="1">
              <a:spcBef>
                <a:spcPts val="600"/>
              </a:spcBef>
              <a:spcAft>
                <a:spcPts val="600"/>
              </a:spcAft>
              <a:buFont typeface="Arial"/>
              <a:buNone/>
              <a:defRPr sz="2400" b="0" i="0" kern="1200">
                <a:solidFill>
                  <a:schemeClr val="tx1">
                    <a:tint val="75000"/>
                  </a:schemeClr>
                </a:solidFill>
                <a:latin typeface="Century Gothic"/>
                <a:ea typeface="+mn-ea"/>
                <a:cs typeface="+mn-cs"/>
              </a:defRPr>
            </a:lvl3pPr>
            <a:lvl4pPr marL="1371600" indent="0" algn="ctr" defTabSz="653110" rtl="0" eaLnBrk="1" latinLnBrk="0" hangingPunct="1">
              <a:spcBef>
                <a:spcPts val="600"/>
              </a:spcBef>
              <a:spcAft>
                <a:spcPts val="600"/>
              </a:spcAft>
              <a:buFont typeface="Arial"/>
              <a:buNone/>
              <a:defRPr sz="2400" b="0" i="0" kern="1200">
                <a:solidFill>
                  <a:schemeClr val="tx1">
                    <a:tint val="75000"/>
                  </a:schemeClr>
                </a:solidFill>
                <a:latin typeface="Century Gothic"/>
                <a:ea typeface="+mn-ea"/>
                <a:cs typeface="+mn-cs"/>
              </a:defRPr>
            </a:lvl4pPr>
            <a:lvl5pPr marL="1828800" indent="0" algn="ctr" defTabSz="653110" rtl="0" eaLnBrk="1" latinLnBrk="0" hangingPunct="1">
              <a:spcBef>
                <a:spcPts val="600"/>
              </a:spcBef>
              <a:spcAft>
                <a:spcPts val="600"/>
              </a:spcAft>
              <a:buFont typeface="Arial"/>
              <a:buNone/>
              <a:defRPr sz="2400" b="0" i="0" kern="1200">
                <a:solidFill>
                  <a:schemeClr val="tx1">
                    <a:tint val="75000"/>
                  </a:schemeClr>
                </a:solidFill>
                <a:latin typeface="Century Gothic"/>
                <a:ea typeface="+mn-ea"/>
                <a:cs typeface="+mn-cs"/>
              </a:defRPr>
            </a:lvl5pPr>
            <a:lvl6pPr marL="2286000" indent="0" algn="ctr" defTabSz="653110" rtl="0" eaLnBrk="1" latinLnBrk="0" hangingPunct="1">
              <a:spcBef>
                <a:spcPct val="20000"/>
              </a:spcBef>
              <a:buFont typeface="Arial"/>
              <a:buNone/>
              <a:defRPr sz="2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653110" rtl="0" eaLnBrk="1" latinLnBrk="0" hangingPunct="1">
              <a:spcBef>
                <a:spcPct val="20000"/>
              </a:spcBef>
              <a:buFont typeface="Arial"/>
              <a:buNone/>
              <a:defRPr sz="2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653110" rtl="0" eaLnBrk="1" latinLnBrk="0" hangingPunct="1">
              <a:spcBef>
                <a:spcPct val="20000"/>
              </a:spcBef>
              <a:buFont typeface="Arial"/>
              <a:buNone/>
              <a:defRPr sz="2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653110" rtl="0" eaLnBrk="1" latinLnBrk="0" hangingPunct="1">
              <a:spcBef>
                <a:spcPct val="20000"/>
              </a:spcBef>
              <a:buFont typeface="Arial"/>
              <a:buNone/>
              <a:defRPr sz="2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Presenter’s name</a:t>
            </a:r>
          </a:p>
          <a:p>
            <a:pPr lvl="1"/>
            <a:r>
              <a:rPr lang="en-US" sz="1600" dirty="0"/>
              <a:t>Presenter’s title goes here</a:t>
            </a:r>
          </a:p>
        </p:txBody>
      </p:sp>
      <p:sp>
        <p:nvSpPr>
          <p:cNvPr id="18" name="Subtitle 2"/>
          <p:cNvSpPr txBox="1">
            <a:spLocks/>
          </p:cNvSpPr>
          <p:nvPr userDrawn="1"/>
        </p:nvSpPr>
        <p:spPr>
          <a:xfrm>
            <a:off x="5212033" y="3539643"/>
            <a:ext cx="3931967" cy="66505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653110" rtl="0" eaLnBrk="1" latinLnBrk="0" hangingPunct="1">
              <a:spcBef>
                <a:spcPts val="0"/>
              </a:spcBef>
              <a:spcAft>
                <a:spcPts val="600"/>
              </a:spcAft>
              <a:buFont typeface="Arial"/>
              <a:buNone/>
              <a:defRPr sz="2000" b="0" i="0" kern="1200" baseline="0">
                <a:solidFill>
                  <a:schemeClr val="tx1"/>
                </a:solidFill>
                <a:latin typeface="Century Gothic"/>
                <a:ea typeface="+mn-ea"/>
                <a:cs typeface="+mn-cs"/>
              </a:defRPr>
            </a:lvl1pPr>
            <a:lvl2pPr marL="0" indent="0" algn="l" defTabSz="653110" rtl="0" eaLnBrk="1" latinLnBrk="0" hangingPunct="1">
              <a:spcBef>
                <a:spcPts val="0"/>
              </a:spcBef>
              <a:spcAft>
                <a:spcPts val="600"/>
              </a:spcAft>
              <a:buFont typeface="Arial"/>
              <a:buNone/>
              <a:defRPr sz="1800" b="0" i="0" kern="1200">
                <a:solidFill>
                  <a:schemeClr val="bg1"/>
                </a:solidFill>
                <a:latin typeface="Century Gothic"/>
                <a:ea typeface="+mn-ea"/>
                <a:cs typeface="+mn-cs"/>
              </a:defRPr>
            </a:lvl2pPr>
            <a:lvl3pPr marL="914400" indent="0" algn="ctr" defTabSz="653110" rtl="0" eaLnBrk="1" latinLnBrk="0" hangingPunct="1">
              <a:spcBef>
                <a:spcPts val="600"/>
              </a:spcBef>
              <a:spcAft>
                <a:spcPts val="600"/>
              </a:spcAft>
              <a:buFont typeface="Arial"/>
              <a:buNone/>
              <a:defRPr sz="2400" b="0" i="0" kern="1200">
                <a:solidFill>
                  <a:schemeClr val="tx1">
                    <a:tint val="75000"/>
                  </a:schemeClr>
                </a:solidFill>
                <a:latin typeface="Century Gothic"/>
                <a:ea typeface="+mn-ea"/>
                <a:cs typeface="+mn-cs"/>
              </a:defRPr>
            </a:lvl3pPr>
            <a:lvl4pPr marL="1371600" indent="0" algn="ctr" defTabSz="653110" rtl="0" eaLnBrk="1" latinLnBrk="0" hangingPunct="1">
              <a:spcBef>
                <a:spcPts val="600"/>
              </a:spcBef>
              <a:spcAft>
                <a:spcPts val="600"/>
              </a:spcAft>
              <a:buFont typeface="Arial"/>
              <a:buNone/>
              <a:defRPr sz="2400" b="0" i="0" kern="1200">
                <a:solidFill>
                  <a:schemeClr val="tx1">
                    <a:tint val="75000"/>
                  </a:schemeClr>
                </a:solidFill>
                <a:latin typeface="Century Gothic"/>
                <a:ea typeface="+mn-ea"/>
                <a:cs typeface="+mn-cs"/>
              </a:defRPr>
            </a:lvl4pPr>
            <a:lvl5pPr marL="1828800" indent="0" algn="ctr" defTabSz="653110" rtl="0" eaLnBrk="1" latinLnBrk="0" hangingPunct="1">
              <a:spcBef>
                <a:spcPts val="600"/>
              </a:spcBef>
              <a:spcAft>
                <a:spcPts val="600"/>
              </a:spcAft>
              <a:buFont typeface="Arial"/>
              <a:buNone/>
              <a:defRPr sz="2400" b="0" i="0" kern="1200">
                <a:solidFill>
                  <a:schemeClr val="tx1">
                    <a:tint val="75000"/>
                  </a:schemeClr>
                </a:solidFill>
                <a:latin typeface="Century Gothic"/>
                <a:ea typeface="+mn-ea"/>
                <a:cs typeface="+mn-cs"/>
              </a:defRPr>
            </a:lvl5pPr>
            <a:lvl6pPr marL="2286000" indent="0" algn="ctr" defTabSz="653110" rtl="0" eaLnBrk="1" latinLnBrk="0" hangingPunct="1">
              <a:spcBef>
                <a:spcPct val="20000"/>
              </a:spcBef>
              <a:buFont typeface="Arial"/>
              <a:buNone/>
              <a:defRPr sz="2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653110" rtl="0" eaLnBrk="1" latinLnBrk="0" hangingPunct="1">
              <a:spcBef>
                <a:spcPct val="20000"/>
              </a:spcBef>
              <a:buFont typeface="Arial"/>
              <a:buNone/>
              <a:defRPr sz="2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653110" rtl="0" eaLnBrk="1" latinLnBrk="0" hangingPunct="1">
              <a:spcBef>
                <a:spcPct val="20000"/>
              </a:spcBef>
              <a:buFont typeface="Arial"/>
              <a:buNone/>
              <a:defRPr sz="2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653110" rtl="0" eaLnBrk="1" latinLnBrk="0" hangingPunct="1">
              <a:spcBef>
                <a:spcPct val="20000"/>
              </a:spcBef>
              <a:buFont typeface="Arial"/>
              <a:buNone/>
              <a:defRPr sz="2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Presenter’s name</a:t>
            </a:r>
          </a:p>
          <a:p>
            <a:pPr lvl="1"/>
            <a:r>
              <a:rPr lang="en-US" sz="1600" dirty="0"/>
              <a:t>Presenter’s title goes here</a:t>
            </a:r>
          </a:p>
        </p:txBody>
      </p:sp>
      <p:sp>
        <p:nvSpPr>
          <p:cNvPr id="19" name="Subtitle 2"/>
          <p:cNvSpPr txBox="1">
            <a:spLocks/>
          </p:cNvSpPr>
          <p:nvPr userDrawn="1"/>
        </p:nvSpPr>
        <p:spPr>
          <a:xfrm>
            <a:off x="9237933" y="3539643"/>
            <a:ext cx="3931967" cy="66505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653110" rtl="0" eaLnBrk="1" latinLnBrk="0" hangingPunct="1">
              <a:spcBef>
                <a:spcPts val="0"/>
              </a:spcBef>
              <a:spcAft>
                <a:spcPts val="600"/>
              </a:spcAft>
              <a:buFont typeface="Arial"/>
              <a:buNone/>
              <a:defRPr sz="2000" b="0" i="0" kern="1200" baseline="0">
                <a:solidFill>
                  <a:schemeClr val="tx1"/>
                </a:solidFill>
                <a:latin typeface="Century Gothic"/>
                <a:ea typeface="+mn-ea"/>
                <a:cs typeface="+mn-cs"/>
              </a:defRPr>
            </a:lvl1pPr>
            <a:lvl2pPr marL="0" indent="0" algn="l" defTabSz="653110" rtl="0" eaLnBrk="1" latinLnBrk="0" hangingPunct="1">
              <a:spcBef>
                <a:spcPts val="0"/>
              </a:spcBef>
              <a:spcAft>
                <a:spcPts val="600"/>
              </a:spcAft>
              <a:buFont typeface="Arial"/>
              <a:buNone/>
              <a:defRPr sz="1800" b="0" i="0" kern="1200">
                <a:solidFill>
                  <a:schemeClr val="bg1"/>
                </a:solidFill>
                <a:latin typeface="Century Gothic"/>
                <a:ea typeface="+mn-ea"/>
                <a:cs typeface="+mn-cs"/>
              </a:defRPr>
            </a:lvl2pPr>
            <a:lvl3pPr marL="914400" indent="0" algn="ctr" defTabSz="653110" rtl="0" eaLnBrk="1" latinLnBrk="0" hangingPunct="1">
              <a:spcBef>
                <a:spcPts val="600"/>
              </a:spcBef>
              <a:spcAft>
                <a:spcPts val="600"/>
              </a:spcAft>
              <a:buFont typeface="Arial"/>
              <a:buNone/>
              <a:defRPr sz="2400" b="0" i="0" kern="1200">
                <a:solidFill>
                  <a:schemeClr val="tx1">
                    <a:tint val="75000"/>
                  </a:schemeClr>
                </a:solidFill>
                <a:latin typeface="Century Gothic"/>
                <a:ea typeface="+mn-ea"/>
                <a:cs typeface="+mn-cs"/>
              </a:defRPr>
            </a:lvl3pPr>
            <a:lvl4pPr marL="1371600" indent="0" algn="ctr" defTabSz="653110" rtl="0" eaLnBrk="1" latinLnBrk="0" hangingPunct="1">
              <a:spcBef>
                <a:spcPts val="600"/>
              </a:spcBef>
              <a:spcAft>
                <a:spcPts val="600"/>
              </a:spcAft>
              <a:buFont typeface="Arial"/>
              <a:buNone/>
              <a:defRPr sz="2400" b="0" i="0" kern="1200">
                <a:solidFill>
                  <a:schemeClr val="tx1">
                    <a:tint val="75000"/>
                  </a:schemeClr>
                </a:solidFill>
                <a:latin typeface="Century Gothic"/>
                <a:ea typeface="+mn-ea"/>
                <a:cs typeface="+mn-cs"/>
              </a:defRPr>
            </a:lvl4pPr>
            <a:lvl5pPr marL="1828800" indent="0" algn="ctr" defTabSz="653110" rtl="0" eaLnBrk="1" latinLnBrk="0" hangingPunct="1">
              <a:spcBef>
                <a:spcPts val="600"/>
              </a:spcBef>
              <a:spcAft>
                <a:spcPts val="600"/>
              </a:spcAft>
              <a:buFont typeface="Arial"/>
              <a:buNone/>
              <a:defRPr sz="2400" b="0" i="0" kern="1200">
                <a:solidFill>
                  <a:schemeClr val="tx1">
                    <a:tint val="75000"/>
                  </a:schemeClr>
                </a:solidFill>
                <a:latin typeface="Century Gothic"/>
                <a:ea typeface="+mn-ea"/>
                <a:cs typeface="+mn-cs"/>
              </a:defRPr>
            </a:lvl5pPr>
            <a:lvl6pPr marL="2286000" indent="0" algn="ctr" defTabSz="653110" rtl="0" eaLnBrk="1" latinLnBrk="0" hangingPunct="1">
              <a:spcBef>
                <a:spcPct val="20000"/>
              </a:spcBef>
              <a:buFont typeface="Arial"/>
              <a:buNone/>
              <a:defRPr sz="2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653110" rtl="0" eaLnBrk="1" latinLnBrk="0" hangingPunct="1">
              <a:spcBef>
                <a:spcPct val="20000"/>
              </a:spcBef>
              <a:buFont typeface="Arial"/>
              <a:buNone/>
              <a:defRPr sz="2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653110" rtl="0" eaLnBrk="1" latinLnBrk="0" hangingPunct="1">
              <a:spcBef>
                <a:spcPct val="20000"/>
              </a:spcBef>
              <a:buFont typeface="Arial"/>
              <a:buNone/>
              <a:defRPr sz="2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653110" rtl="0" eaLnBrk="1" latinLnBrk="0" hangingPunct="1">
              <a:spcBef>
                <a:spcPct val="20000"/>
              </a:spcBef>
              <a:buFont typeface="Arial"/>
              <a:buNone/>
              <a:defRPr sz="2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Presenter’s name</a:t>
            </a:r>
          </a:p>
          <a:p>
            <a:pPr lvl="1"/>
            <a:r>
              <a:rPr lang="en-US" sz="1600" dirty="0"/>
              <a:t>Presenter’s title goes here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S Healthcare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 userDrawn="1"/>
        </p:nvSpPr>
        <p:spPr>
          <a:xfrm>
            <a:off x="4572000" y="905784"/>
            <a:ext cx="9210528" cy="3850365"/>
          </a:xfrm>
          <a:prstGeom prst="rect">
            <a:avLst/>
          </a:prstGeom>
          <a:solidFill>
            <a:srgbClr val="9BD5DC"/>
          </a:solidFill>
          <a:ln>
            <a:noFill/>
          </a:ln>
        </p:spPr>
        <p:txBody>
          <a:bodyPr vert="horz" lIns="130622" tIns="65311" rIns="130622" bIns="65311" rtlCol="0" anchor="ctr">
            <a:normAutofit/>
          </a:bodyPr>
          <a:lstStyle>
            <a:lvl1pPr marL="914400" algn="l">
              <a:defRPr sz="5000" baseline="0">
                <a:solidFill>
                  <a:schemeClr val="bg1"/>
                </a:solidFill>
                <a:latin typeface="Roboto Light"/>
              </a:defRPr>
            </a:lvl1pPr>
          </a:lstStyle>
          <a:p>
            <a:pPr marL="914400" marR="0" lvl="0" indent="0" algn="l" defTabSz="65311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/>
                <a:ea typeface="+mj-ea"/>
                <a:cs typeface="+mj-cs"/>
              </a:rPr>
              <a:t> </a:t>
            </a:r>
            <a:endParaRPr kumimoji="0" lang="en-US" sz="5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entury Gothic"/>
              <a:ea typeface="+mj-ea"/>
              <a:cs typeface="+mj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212033" y="1093307"/>
            <a:ext cx="7957867" cy="1612900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 algn="l">
              <a:defRPr sz="4500" baseline="0">
                <a:solidFill>
                  <a:schemeClr val="bg1"/>
                </a:solidFill>
                <a:latin typeface="Century Gothic"/>
              </a:defRPr>
            </a:lvl1pPr>
          </a:lstStyle>
          <a:p>
            <a:r>
              <a:rPr lang="en-US" dirty="0"/>
              <a:t>Cover Slide for Healthcare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212033" y="2882900"/>
            <a:ext cx="7957867" cy="914400"/>
          </a:xfrm>
        </p:spPr>
        <p:txBody>
          <a:bodyPr lIns="0" tIns="0" rIns="0" bIns="0">
            <a:normAutofit/>
          </a:bodyPr>
          <a:lstStyle>
            <a:lvl1pPr marL="0" indent="0" algn="l">
              <a:spcBef>
                <a:spcPts val="0"/>
              </a:spcBef>
              <a:buNone/>
              <a:defRPr sz="2000" baseline="0">
                <a:solidFill>
                  <a:schemeClr val="tx1"/>
                </a:solidFill>
                <a:latin typeface="Century Gothic"/>
              </a:defRPr>
            </a:lvl1pPr>
            <a:lvl2pPr marL="0" indent="0" algn="l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Presenter’s name goes here</a:t>
            </a:r>
          </a:p>
          <a:p>
            <a:pPr lvl="1"/>
            <a:r>
              <a:rPr lang="en-US" dirty="0"/>
              <a:t>Presenter’s title goes here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3992"/>
          <a:stretch/>
        </p:blipFill>
        <p:spPr>
          <a:xfrm>
            <a:off x="4572000" y="4751970"/>
            <a:ext cx="10058400" cy="1311010"/>
          </a:xfrm>
          <a:prstGeom prst="rect">
            <a:avLst/>
          </a:prstGeom>
        </p:spPr>
      </p:pic>
      <p:sp>
        <p:nvSpPr>
          <p:cNvPr id="8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2619375"/>
            <a:ext cx="4572000" cy="4178300"/>
          </a:xfrm>
        </p:spPr>
        <p:txBody>
          <a:bodyPr/>
          <a:lstStyle>
            <a:lvl1pPr marL="0" algn="ctr">
              <a:defRPr baseline="0"/>
            </a:lvl1pPr>
          </a:lstStyle>
          <a:p>
            <a:r>
              <a:rPr lang="en-US" dirty="0"/>
              <a:t>Click here to add a B/W picture for specific industry</a:t>
            </a:r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211763" y="4290198"/>
            <a:ext cx="4637087" cy="240673"/>
          </a:xfrm>
        </p:spPr>
        <p:txBody>
          <a:bodyPr>
            <a:noAutofit/>
          </a:bodyPr>
          <a:lstStyle>
            <a:lvl1pPr>
              <a:defRPr sz="1400" baseline="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Date goes here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S Technology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 userDrawn="1"/>
        </p:nvSpPr>
        <p:spPr>
          <a:xfrm>
            <a:off x="4572000" y="905784"/>
            <a:ext cx="9210528" cy="3850365"/>
          </a:xfrm>
          <a:prstGeom prst="rect">
            <a:avLst/>
          </a:prstGeom>
          <a:solidFill>
            <a:srgbClr val="5A8B8D"/>
          </a:solidFill>
          <a:ln>
            <a:noFill/>
          </a:ln>
        </p:spPr>
        <p:txBody>
          <a:bodyPr vert="horz" lIns="130622" tIns="65311" rIns="130622" bIns="65311" rtlCol="0" anchor="ctr">
            <a:normAutofit/>
          </a:bodyPr>
          <a:lstStyle>
            <a:lvl1pPr marL="914400" algn="l">
              <a:defRPr sz="5000" baseline="0">
                <a:solidFill>
                  <a:schemeClr val="bg1"/>
                </a:solidFill>
                <a:latin typeface="Roboto Light"/>
              </a:defRPr>
            </a:lvl1pPr>
          </a:lstStyle>
          <a:p>
            <a:pPr marL="914400" marR="0" lvl="0" indent="0" algn="l" defTabSz="65311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/>
                <a:ea typeface="+mj-ea"/>
                <a:cs typeface="+mj-cs"/>
              </a:rPr>
              <a:t> </a:t>
            </a:r>
            <a:endParaRPr kumimoji="0" lang="en-US" sz="5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entury Gothic"/>
              <a:ea typeface="+mj-ea"/>
              <a:cs typeface="+mj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212033" y="1093307"/>
            <a:ext cx="7957867" cy="1612900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 algn="l">
              <a:defRPr sz="4500" baseline="0">
                <a:solidFill>
                  <a:schemeClr val="bg1"/>
                </a:solidFill>
                <a:latin typeface="Century Gothic"/>
              </a:defRPr>
            </a:lvl1pPr>
          </a:lstStyle>
          <a:p>
            <a:r>
              <a:rPr lang="en-US" dirty="0"/>
              <a:t>Cover Slide for High Tech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212033" y="2882900"/>
            <a:ext cx="7957867" cy="914400"/>
          </a:xfrm>
        </p:spPr>
        <p:txBody>
          <a:bodyPr lIns="0" tIns="0" rIns="0" bIns="0">
            <a:normAutofit/>
          </a:bodyPr>
          <a:lstStyle>
            <a:lvl1pPr marL="0" indent="0" algn="l">
              <a:spcBef>
                <a:spcPts val="0"/>
              </a:spcBef>
              <a:buNone/>
              <a:defRPr sz="2000" baseline="0">
                <a:solidFill>
                  <a:schemeClr val="tx1"/>
                </a:solidFill>
                <a:latin typeface="Century Gothic"/>
              </a:defRPr>
            </a:lvl1pPr>
            <a:lvl2pPr marL="0" indent="0" algn="l">
              <a:spcBef>
                <a:spcPts val="0"/>
              </a:spcBef>
              <a:buNone/>
              <a:defRPr sz="1600" baseline="0"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Presenter’s name goes here</a:t>
            </a:r>
          </a:p>
          <a:p>
            <a:pPr lvl="1"/>
            <a:r>
              <a:rPr lang="en-US" dirty="0"/>
              <a:t>Presenter’s title goes here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3992"/>
          <a:stretch/>
        </p:blipFill>
        <p:spPr>
          <a:xfrm>
            <a:off x="4572003" y="4755145"/>
            <a:ext cx="10058398" cy="1311010"/>
          </a:xfrm>
          <a:prstGeom prst="rect">
            <a:avLst/>
          </a:prstGeom>
        </p:spPr>
      </p:pic>
      <p:sp>
        <p:nvSpPr>
          <p:cNvPr id="8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2619375"/>
            <a:ext cx="4572000" cy="4178300"/>
          </a:xfrm>
        </p:spPr>
        <p:txBody>
          <a:bodyPr/>
          <a:lstStyle>
            <a:lvl1pPr marL="0" algn="ctr">
              <a:defRPr baseline="0"/>
            </a:lvl1pPr>
          </a:lstStyle>
          <a:p>
            <a:r>
              <a:rPr lang="en-US" dirty="0"/>
              <a:t>Click here to add a B/W picture for specific industry</a:t>
            </a:r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211763" y="4290198"/>
            <a:ext cx="4637087" cy="240673"/>
          </a:xfrm>
        </p:spPr>
        <p:txBody>
          <a:bodyPr>
            <a:noAutofit/>
          </a:bodyPr>
          <a:lstStyle>
            <a:lvl1pPr>
              <a:defRPr sz="1400" baseline="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Date goes here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S Text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 userDrawn="1"/>
        </p:nvSpPr>
        <p:spPr>
          <a:xfrm>
            <a:off x="0" y="1371600"/>
            <a:ext cx="14630400" cy="5943600"/>
          </a:xfrm>
          <a:prstGeom prst="rect">
            <a:avLst/>
          </a:prstGeom>
          <a:solidFill>
            <a:schemeClr val="bg2"/>
          </a:solidFill>
        </p:spPr>
        <p:txBody>
          <a:bodyPr vert="horz" lIns="130622" tIns="65311" rIns="130622" bIns="65311" rtlCol="0" anchor="ctr">
            <a:normAutofit/>
          </a:bodyPr>
          <a:lstStyle>
            <a:lvl1pPr marL="914400" algn="l">
              <a:defRPr sz="5000" baseline="0">
                <a:solidFill>
                  <a:schemeClr val="bg1"/>
                </a:solidFill>
                <a:latin typeface="Roboto Light"/>
              </a:defRPr>
            </a:lvl1pPr>
          </a:lstStyle>
          <a:p>
            <a:pPr marL="914400" marR="0" lvl="0" indent="0" algn="l" defTabSz="65311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entury Gothic"/>
              <a:ea typeface="+mj-ea"/>
              <a:cs typeface="+mj-cs"/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sz="half" idx="1"/>
          </p:nvPr>
        </p:nvSpPr>
        <p:spPr>
          <a:xfrm>
            <a:off x="731520" y="1854200"/>
            <a:ext cx="13174980" cy="5194300"/>
          </a:xfrm>
        </p:spPr>
        <p:txBody>
          <a:bodyPr/>
          <a:lstStyle>
            <a:lvl1pPr>
              <a:buClr>
                <a:schemeClr val="accent5"/>
              </a:buClr>
              <a:buFont typeface="Arial"/>
              <a:buChar char="•"/>
              <a:defRPr sz="3600"/>
            </a:lvl1pPr>
            <a:lvl2pPr>
              <a:buClr>
                <a:schemeClr val="accent5"/>
              </a:buClr>
              <a:buFont typeface="Arial"/>
              <a:buChar char="•"/>
              <a:defRPr sz="3400"/>
            </a:lvl2pPr>
            <a:lvl3pPr>
              <a:buClr>
                <a:schemeClr val="accent5"/>
              </a:buClr>
              <a:buFont typeface="Arial"/>
              <a:buChar char="•"/>
              <a:defRPr sz="2900"/>
            </a:lvl3pPr>
            <a:lvl4pPr>
              <a:buClr>
                <a:schemeClr val="accent5"/>
              </a:buClr>
              <a:buFont typeface="Arial"/>
              <a:buChar char="•"/>
              <a:defRPr sz="2600"/>
            </a:lvl4pPr>
            <a:lvl5pPr>
              <a:buClr>
                <a:schemeClr val="accent5"/>
              </a:buClr>
              <a:buFont typeface="Arial"/>
              <a:buChar char="•"/>
              <a:defRPr sz="2600"/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002660" y="7627621"/>
            <a:ext cx="1244600" cy="355600"/>
          </a:xfrm>
          <a:prstGeom prst="rect">
            <a:avLst/>
          </a:prstGeom>
        </p:spPr>
      </p:pic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731839" y="0"/>
            <a:ext cx="11853862" cy="1371600"/>
          </a:xfrm>
          <a:prstGeom prst="rect">
            <a:avLst/>
          </a:prstGeom>
        </p:spPr>
        <p:txBody>
          <a:bodyPr vert="horz" lIns="0" tIns="0" rIns="0" bIns="0" anchor="ctr" anchorCtr="0"/>
          <a:lstStyle>
            <a:lvl1pPr algn="l">
              <a:defRPr sz="4000" baseline="0">
                <a:latin typeface="Century Gothic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0CA6C26F-7F10-6046-A2AC-BB770C99C3F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585700" y="3770"/>
            <a:ext cx="2044700" cy="83065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S Food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 userDrawn="1"/>
        </p:nvSpPr>
        <p:spPr>
          <a:xfrm>
            <a:off x="4572000" y="905784"/>
            <a:ext cx="9210528" cy="3850365"/>
          </a:xfrm>
          <a:prstGeom prst="rect">
            <a:avLst/>
          </a:prstGeom>
          <a:solidFill>
            <a:srgbClr val="F3A837"/>
          </a:solidFill>
          <a:ln>
            <a:noFill/>
          </a:ln>
        </p:spPr>
        <p:txBody>
          <a:bodyPr vert="horz" lIns="130622" tIns="65311" rIns="130622" bIns="65311" rtlCol="0" anchor="ctr">
            <a:normAutofit/>
          </a:bodyPr>
          <a:lstStyle>
            <a:lvl1pPr marL="914400" algn="l">
              <a:defRPr sz="5000" baseline="0">
                <a:solidFill>
                  <a:schemeClr val="bg1"/>
                </a:solidFill>
                <a:latin typeface="Roboto Light"/>
              </a:defRPr>
            </a:lvl1pPr>
          </a:lstStyle>
          <a:p>
            <a:pPr marL="914400" marR="0" lvl="0" indent="0" algn="l" defTabSz="65311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/>
                <a:ea typeface="+mj-ea"/>
                <a:cs typeface="+mj-cs"/>
              </a:rPr>
              <a:t> </a:t>
            </a:r>
            <a:endParaRPr kumimoji="0" lang="en-US" sz="5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entury Gothic"/>
              <a:ea typeface="+mj-ea"/>
              <a:cs typeface="+mj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212033" y="1093307"/>
            <a:ext cx="7957867" cy="1612900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 algn="l">
              <a:defRPr sz="4500" baseline="0">
                <a:solidFill>
                  <a:schemeClr val="bg1"/>
                </a:solidFill>
                <a:latin typeface="Century Gothic"/>
              </a:defRPr>
            </a:lvl1pPr>
          </a:lstStyle>
          <a:p>
            <a:r>
              <a:rPr lang="en-US" dirty="0"/>
              <a:t>Cover Slide for Food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212033" y="2882900"/>
            <a:ext cx="7957867" cy="914400"/>
          </a:xfrm>
        </p:spPr>
        <p:txBody>
          <a:bodyPr lIns="0" tIns="0" rIns="0" bIns="0">
            <a:normAutofit/>
          </a:bodyPr>
          <a:lstStyle>
            <a:lvl1pPr marL="0" indent="0" algn="l">
              <a:spcBef>
                <a:spcPts val="0"/>
              </a:spcBef>
              <a:buNone/>
              <a:defRPr sz="2000" baseline="0">
                <a:solidFill>
                  <a:schemeClr val="tx1"/>
                </a:solidFill>
                <a:latin typeface="Century Gothic"/>
              </a:defRPr>
            </a:lvl1pPr>
            <a:lvl2pPr marL="0" indent="0" algn="l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Presenter’s name goes here</a:t>
            </a:r>
          </a:p>
          <a:p>
            <a:pPr lvl="1"/>
            <a:r>
              <a:rPr lang="en-US" dirty="0"/>
              <a:t>Presenter’s title goes here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3992"/>
          <a:stretch/>
        </p:blipFill>
        <p:spPr>
          <a:xfrm>
            <a:off x="4572003" y="4757742"/>
            <a:ext cx="10058398" cy="1311010"/>
          </a:xfrm>
          <a:prstGeom prst="rect">
            <a:avLst/>
          </a:prstGeom>
        </p:spPr>
      </p:pic>
      <p:sp>
        <p:nvSpPr>
          <p:cNvPr id="8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2619375"/>
            <a:ext cx="4572000" cy="4178300"/>
          </a:xfrm>
        </p:spPr>
        <p:txBody>
          <a:bodyPr/>
          <a:lstStyle>
            <a:lvl1pPr marL="0" algn="ctr">
              <a:defRPr baseline="0"/>
            </a:lvl1pPr>
          </a:lstStyle>
          <a:p>
            <a:r>
              <a:rPr lang="en-US" dirty="0"/>
              <a:t>Click here to add a B/W picture for specific industry</a:t>
            </a:r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211763" y="4290198"/>
            <a:ext cx="4637087" cy="240673"/>
          </a:xfrm>
        </p:spPr>
        <p:txBody>
          <a:bodyPr>
            <a:noAutofit/>
          </a:bodyPr>
          <a:lstStyle>
            <a:lvl1pPr>
              <a:defRPr sz="1400" baseline="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Date goes here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S Automotive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 userDrawn="1"/>
        </p:nvSpPr>
        <p:spPr>
          <a:xfrm>
            <a:off x="4572000" y="905784"/>
            <a:ext cx="9210528" cy="3850365"/>
          </a:xfrm>
          <a:prstGeom prst="rect">
            <a:avLst/>
          </a:prstGeom>
          <a:solidFill>
            <a:srgbClr val="24407C"/>
          </a:solidFill>
          <a:ln>
            <a:noFill/>
          </a:ln>
        </p:spPr>
        <p:txBody>
          <a:bodyPr vert="horz" lIns="130622" tIns="65311" rIns="130622" bIns="65311" rtlCol="0" anchor="ctr">
            <a:normAutofit/>
          </a:bodyPr>
          <a:lstStyle>
            <a:lvl1pPr marL="914400" algn="l">
              <a:defRPr sz="5000" baseline="0">
                <a:solidFill>
                  <a:schemeClr val="bg1"/>
                </a:solidFill>
                <a:latin typeface="Roboto Light"/>
              </a:defRPr>
            </a:lvl1pPr>
          </a:lstStyle>
          <a:p>
            <a:pPr marL="914400" marR="0" lvl="0" indent="0" algn="l" defTabSz="65311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/>
                <a:ea typeface="+mj-ea"/>
                <a:cs typeface="+mj-cs"/>
              </a:rPr>
              <a:t> </a:t>
            </a:r>
            <a:endParaRPr kumimoji="0" lang="en-US" sz="5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entury Gothic"/>
              <a:ea typeface="+mj-ea"/>
              <a:cs typeface="+mj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212033" y="1093307"/>
            <a:ext cx="7957867" cy="1612900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 algn="l">
              <a:defRPr sz="4500" baseline="0">
                <a:solidFill>
                  <a:schemeClr val="bg1"/>
                </a:solidFill>
                <a:latin typeface="Century Gothic"/>
              </a:defRPr>
            </a:lvl1pPr>
          </a:lstStyle>
          <a:p>
            <a:r>
              <a:rPr lang="en-US" dirty="0"/>
              <a:t>Cover Slide for AIM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212033" y="2882900"/>
            <a:ext cx="7957867" cy="914400"/>
          </a:xfrm>
        </p:spPr>
        <p:txBody>
          <a:bodyPr lIns="0" tIns="0" rIns="0" bIns="0">
            <a:normAutofit/>
          </a:bodyPr>
          <a:lstStyle>
            <a:lvl1pPr marL="0" indent="0" algn="l">
              <a:spcBef>
                <a:spcPts val="0"/>
              </a:spcBef>
              <a:buNone/>
              <a:defRPr sz="2000" baseline="0">
                <a:solidFill>
                  <a:srgbClr val="00A4E4"/>
                </a:solidFill>
                <a:latin typeface="Century Gothic"/>
              </a:defRPr>
            </a:lvl1pPr>
            <a:lvl2pPr marL="0" indent="0" algn="l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Presenter’s name goes here</a:t>
            </a:r>
          </a:p>
          <a:p>
            <a:pPr lvl="1"/>
            <a:r>
              <a:rPr lang="en-US" dirty="0"/>
              <a:t>Presenter’s title goes here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1147"/>
          <a:stretch/>
        </p:blipFill>
        <p:spPr>
          <a:xfrm>
            <a:off x="4581625" y="4755310"/>
            <a:ext cx="10048775" cy="1310745"/>
          </a:xfrm>
          <a:prstGeom prst="rect">
            <a:avLst/>
          </a:prstGeom>
        </p:spPr>
      </p:pic>
      <p:sp>
        <p:nvSpPr>
          <p:cNvPr id="8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2619375"/>
            <a:ext cx="4572000" cy="4178300"/>
          </a:xfrm>
        </p:spPr>
        <p:txBody>
          <a:bodyPr/>
          <a:lstStyle>
            <a:lvl1pPr marL="0" algn="ctr">
              <a:defRPr baseline="0"/>
            </a:lvl1pPr>
          </a:lstStyle>
          <a:p>
            <a:r>
              <a:rPr lang="en-US" dirty="0"/>
              <a:t>Click here to add a B/W picture for specific industry</a:t>
            </a:r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211763" y="4290198"/>
            <a:ext cx="4637087" cy="240673"/>
          </a:xfrm>
        </p:spPr>
        <p:txBody>
          <a:bodyPr>
            <a:noAutofit/>
          </a:bodyPr>
          <a:lstStyle>
            <a:lvl1pPr>
              <a:defRPr sz="1400" baseline="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Date goes here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S Manufacturing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2619375"/>
            <a:ext cx="4572000" cy="4178300"/>
          </a:xfrm>
        </p:spPr>
        <p:txBody>
          <a:bodyPr/>
          <a:lstStyle>
            <a:lvl1pPr marL="0" algn="ctr">
              <a:defRPr baseline="0"/>
            </a:lvl1pPr>
          </a:lstStyle>
          <a:p>
            <a:r>
              <a:rPr lang="en-US" dirty="0"/>
              <a:t>Click here to add a B/W picture for specific industry</a:t>
            </a:r>
          </a:p>
        </p:txBody>
      </p:sp>
      <p:sp>
        <p:nvSpPr>
          <p:cNvPr id="9" name="Title 1"/>
          <p:cNvSpPr txBox="1">
            <a:spLocks/>
          </p:cNvSpPr>
          <p:nvPr userDrawn="1"/>
        </p:nvSpPr>
        <p:spPr>
          <a:xfrm>
            <a:off x="4572000" y="905784"/>
            <a:ext cx="9210528" cy="3850365"/>
          </a:xfrm>
          <a:prstGeom prst="rect">
            <a:avLst/>
          </a:prstGeom>
          <a:solidFill>
            <a:srgbClr val="D34D28"/>
          </a:solidFill>
          <a:ln>
            <a:noFill/>
          </a:ln>
        </p:spPr>
        <p:txBody>
          <a:bodyPr vert="horz" lIns="130622" tIns="65311" rIns="130622" bIns="65311" rtlCol="0" anchor="ctr">
            <a:normAutofit/>
          </a:bodyPr>
          <a:lstStyle>
            <a:lvl1pPr marL="914400" algn="l">
              <a:defRPr sz="5000" baseline="0">
                <a:solidFill>
                  <a:schemeClr val="bg1"/>
                </a:solidFill>
                <a:latin typeface="Roboto Light"/>
              </a:defRPr>
            </a:lvl1pPr>
          </a:lstStyle>
          <a:p>
            <a:pPr marL="914400" marR="0" lvl="0" indent="0" algn="l" defTabSz="65311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/>
                <a:ea typeface="+mj-ea"/>
                <a:cs typeface="+mj-cs"/>
              </a:rPr>
              <a:t> </a:t>
            </a:r>
            <a:endParaRPr kumimoji="0" lang="en-US" sz="5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entury Gothic"/>
              <a:ea typeface="+mj-ea"/>
              <a:cs typeface="+mj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212033" y="1093307"/>
            <a:ext cx="7957867" cy="1612900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 algn="l">
              <a:defRPr sz="4500" baseline="0">
                <a:solidFill>
                  <a:schemeClr val="bg1"/>
                </a:solidFill>
                <a:latin typeface="Century Gothic"/>
              </a:defRPr>
            </a:lvl1pPr>
          </a:lstStyle>
          <a:p>
            <a:r>
              <a:rPr lang="en-US" dirty="0"/>
              <a:t>Cover Slide for Manufacturing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3980"/>
          <a:stretch/>
        </p:blipFill>
        <p:spPr>
          <a:xfrm>
            <a:off x="4573431" y="4755045"/>
            <a:ext cx="10056969" cy="1311010"/>
          </a:xfrm>
          <a:prstGeom prst="rect">
            <a:avLst/>
          </a:prstGeom>
        </p:spPr>
      </p:pic>
      <p:sp>
        <p:nvSpPr>
          <p:cNvPr id="1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212033" y="2882900"/>
            <a:ext cx="7957867" cy="914400"/>
          </a:xfrm>
        </p:spPr>
        <p:txBody>
          <a:bodyPr lIns="0" tIns="0" rIns="0" bIns="0">
            <a:normAutofit/>
          </a:bodyPr>
          <a:lstStyle>
            <a:lvl1pPr marL="0" indent="0" algn="l">
              <a:spcBef>
                <a:spcPts val="0"/>
              </a:spcBef>
              <a:buNone/>
              <a:defRPr sz="2000" baseline="0">
                <a:solidFill>
                  <a:schemeClr val="tx1"/>
                </a:solidFill>
                <a:latin typeface="Century Gothic"/>
              </a:defRPr>
            </a:lvl1pPr>
            <a:lvl2pPr marL="0" indent="0" algn="l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Presenter’s name goes here</a:t>
            </a:r>
          </a:p>
          <a:p>
            <a:pPr lvl="1"/>
            <a:r>
              <a:rPr lang="en-US" dirty="0"/>
              <a:t>Presenter’s title goes here</a:t>
            </a:r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211763" y="4290198"/>
            <a:ext cx="4637087" cy="240673"/>
          </a:xfrm>
        </p:spPr>
        <p:txBody>
          <a:bodyPr>
            <a:noAutofit/>
          </a:bodyPr>
          <a:lstStyle>
            <a:lvl1pPr>
              <a:defRPr sz="1400" baseline="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Date goes here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S Oil and Gas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2619375"/>
            <a:ext cx="4572000" cy="4178300"/>
          </a:xfrm>
        </p:spPr>
        <p:txBody>
          <a:bodyPr/>
          <a:lstStyle>
            <a:lvl1pPr marL="0" algn="ctr">
              <a:defRPr baseline="0"/>
            </a:lvl1pPr>
          </a:lstStyle>
          <a:p>
            <a:r>
              <a:rPr lang="en-US" dirty="0"/>
              <a:t>Click here to add a B/W picture for specific industry</a:t>
            </a:r>
          </a:p>
        </p:txBody>
      </p:sp>
      <p:sp>
        <p:nvSpPr>
          <p:cNvPr id="9" name="Title 1"/>
          <p:cNvSpPr txBox="1">
            <a:spLocks/>
          </p:cNvSpPr>
          <p:nvPr userDrawn="1"/>
        </p:nvSpPr>
        <p:spPr>
          <a:xfrm>
            <a:off x="4572000" y="905784"/>
            <a:ext cx="9210528" cy="3850365"/>
          </a:xfrm>
          <a:prstGeom prst="rect">
            <a:avLst/>
          </a:prstGeom>
          <a:solidFill>
            <a:srgbClr val="95A14A"/>
          </a:solidFill>
          <a:ln>
            <a:noFill/>
          </a:ln>
        </p:spPr>
        <p:txBody>
          <a:bodyPr vert="horz" lIns="130622" tIns="65311" rIns="130622" bIns="65311" rtlCol="0" anchor="ctr">
            <a:normAutofit/>
          </a:bodyPr>
          <a:lstStyle>
            <a:lvl1pPr marL="914400" algn="l">
              <a:defRPr sz="5000" baseline="0">
                <a:solidFill>
                  <a:schemeClr val="bg1"/>
                </a:solidFill>
                <a:latin typeface="Roboto Light"/>
              </a:defRPr>
            </a:lvl1pPr>
          </a:lstStyle>
          <a:p>
            <a:pPr marL="914400" marR="0" lvl="0" indent="0" algn="l" defTabSz="65311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/>
                <a:ea typeface="+mj-ea"/>
                <a:cs typeface="+mj-cs"/>
              </a:rPr>
              <a:t> </a:t>
            </a:r>
            <a:endParaRPr kumimoji="0" lang="en-US" sz="5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entury Gothic"/>
              <a:ea typeface="+mj-ea"/>
              <a:cs typeface="+mj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212033" y="1093307"/>
            <a:ext cx="7957867" cy="1612900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 algn="l">
              <a:defRPr sz="4500" baseline="0">
                <a:solidFill>
                  <a:schemeClr val="bg1"/>
                </a:solidFill>
                <a:latin typeface="Century Gothic"/>
              </a:defRPr>
            </a:lvl1pPr>
          </a:lstStyle>
          <a:p>
            <a:r>
              <a:rPr lang="en-US" dirty="0"/>
              <a:t>Cover Slide for Oil &amp; Gas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212033" y="2882900"/>
            <a:ext cx="7957867" cy="914400"/>
          </a:xfrm>
        </p:spPr>
        <p:txBody>
          <a:bodyPr lIns="0" tIns="0" rIns="0" bIns="0">
            <a:normAutofit/>
          </a:bodyPr>
          <a:lstStyle>
            <a:lvl1pPr marL="0" indent="0" algn="l">
              <a:spcBef>
                <a:spcPts val="0"/>
              </a:spcBef>
              <a:buNone/>
              <a:defRPr sz="2000" baseline="0">
                <a:solidFill>
                  <a:schemeClr val="tx1"/>
                </a:solidFill>
                <a:latin typeface="Century Gothic"/>
              </a:defRPr>
            </a:lvl1pPr>
            <a:lvl2pPr marL="0" indent="0" algn="l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Presenter’s name goes here</a:t>
            </a:r>
          </a:p>
          <a:p>
            <a:pPr lvl="1"/>
            <a:r>
              <a:rPr lang="en-US" dirty="0"/>
              <a:t>Presenter’s title goes here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3980"/>
          <a:stretch/>
        </p:blipFill>
        <p:spPr>
          <a:xfrm>
            <a:off x="4573431" y="4755045"/>
            <a:ext cx="10056969" cy="1311009"/>
          </a:xfrm>
          <a:prstGeom prst="rect">
            <a:avLst/>
          </a:prstGeom>
        </p:spPr>
      </p:pic>
      <p:sp>
        <p:nvSpPr>
          <p:cNvPr id="13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211763" y="4290198"/>
            <a:ext cx="4637087" cy="240673"/>
          </a:xfrm>
        </p:spPr>
        <p:txBody>
          <a:bodyPr>
            <a:noAutofit/>
          </a:bodyPr>
          <a:lstStyle>
            <a:lvl1pPr>
              <a:defRPr sz="1400" baseline="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Date goes here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ROS Travel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2619375"/>
            <a:ext cx="4572000" cy="4178300"/>
          </a:xfrm>
        </p:spPr>
        <p:txBody>
          <a:bodyPr/>
          <a:lstStyle>
            <a:lvl1pPr marL="0" algn="ctr">
              <a:defRPr baseline="0"/>
            </a:lvl1pPr>
          </a:lstStyle>
          <a:p>
            <a:r>
              <a:rPr lang="en-US" dirty="0"/>
              <a:t>Click here to add a B/W picture for specific industry</a:t>
            </a:r>
          </a:p>
        </p:txBody>
      </p:sp>
      <p:sp>
        <p:nvSpPr>
          <p:cNvPr id="9" name="Title 1"/>
          <p:cNvSpPr txBox="1">
            <a:spLocks/>
          </p:cNvSpPr>
          <p:nvPr userDrawn="1"/>
        </p:nvSpPr>
        <p:spPr>
          <a:xfrm>
            <a:off x="4572000" y="905784"/>
            <a:ext cx="9210528" cy="3850365"/>
          </a:xfrm>
          <a:prstGeom prst="rect">
            <a:avLst/>
          </a:prstGeom>
          <a:solidFill>
            <a:srgbClr val="D0E69D"/>
          </a:solidFill>
          <a:ln>
            <a:noFill/>
          </a:ln>
        </p:spPr>
        <p:txBody>
          <a:bodyPr vert="horz" lIns="130622" tIns="65311" rIns="130622" bIns="65311" rtlCol="0" anchor="ctr">
            <a:normAutofit/>
          </a:bodyPr>
          <a:lstStyle>
            <a:lvl1pPr marL="914400" algn="l">
              <a:defRPr sz="5000" baseline="0">
                <a:solidFill>
                  <a:schemeClr val="bg1"/>
                </a:solidFill>
                <a:latin typeface="Roboto Light"/>
              </a:defRPr>
            </a:lvl1pPr>
          </a:lstStyle>
          <a:p>
            <a:pPr marL="914400" marR="0" lvl="0" indent="0" algn="l" defTabSz="65311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/>
                <a:ea typeface="+mj-ea"/>
                <a:cs typeface="+mj-cs"/>
              </a:rPr>
              <a:t> </a:t>
            </a:r>
            <a:endParaRPr kumimoji="0" lang="en-US" sz="5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entury Gothic"/>
              <a:ea typeface="+mj-ea"/>
              <a:cs typeface="+mj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212033" y="1093307"/>
            <a:ext cx="7957867" cy="1612900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 algn="l">
              <a:defRPr sz="4500" baseline="0">
                <a:solidFill>
                  <a:srgbClr val="00447C"/>
                </a:solidFill>
                <a:latin typeface="Century Gothic"/>
              </a:defRPr>
            </a:lvl1pPr>
          </a:lstStyle>
          <a:p>
            <a:r>
              <a:rPr lang="en-US" dirty="0"/>
              <a:t>Cover Slide for Travel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212033" y="2882900"/>
            <a:ext cx="7957867" cy="914400"/>
          </a:xfrm>
        </p:spPr>
        <p:txBody>
          <a:bodyPr lIns="0" tIns="0" rIns="0" bIns="0">
            <a:normAutofit/>
          </a:bodyPr>
          <a:lstStyle>
            <a:lvl1pPr marL="0" indent="0" algn="l">
              <a:spcBef>
                <a:spcPts val="0"/>
              </a:spcBef>
              <a:buNone/>
              <a:defRPr sz="2000" baseline="0">
                <a:solidFill>
                  <a:schemeClr val="tx1"/>
                </a:solidFill>
                <a:latin typeface="Century Gothic"/>
              </a:defRPr>
            </a:lvl1pPr>
            <a:lvl2pPr marL="0" indent="0" algn="l">
              <a:spcBef>
                <a:spcPts val="0"/>
              </a:spcBef>
              <a:buNone/>
              <a:defRPr sz="1600">
                <a:solidFill>
                  <a:srgbClr val="00447C"/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Presenter’s name goes here</a:t>
            </a:r>
          </a:p>
          <a:p>
            <a:pPr lvl="1"/>
            <a:r>
              <a:rPr lang="en-US" dirty="0"/>
              <a:t>Presenter’s title goes here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3980"/>
          <a:stretch/>
        </p:blipFill>
        <p:spPr>
          <a:xfrm>
            <a:off x="4573431" y="4755045"/>
            <a:ext cx="10056969" cy="131100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2000" y="4756150"/>
            <a:ext cx="10058400" cy="1313442"/>
          </a:xfrm>
          <a:prstGeom prst="rect">
            <a:avLst/>
          </a:prstGeom>
        </p:spPr>
      </p:pic>
      <p:sp>
        <p:nvSpPr>
          <p:cNvPr id="14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211763" y="4290198"/>
            <a:ext cx="4637087" cy="240673"/>
          </a:xfrm>
        </p:spPr>
        <p:txBody>
          <a:bodyPr>
            <a:noAutofit/>
          </a:bodyPr>
          <a:lstStyle>
            <a:lvl1pPr>
              <a:defRPr sz="1400" baseline="0">
                <a:solidFill>
                  <a:srgbClr val="00447C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Date goes here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S Text - simp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 userDrawn="1"/>
        </p:nvSpPr>
        <p:spPr>
          <a:xfrm>
            <a:off x="0" y="1371600"/>
            <a:ext cx="14630400" cy="5943600"/>
          </a:xfrm>
          <a:prstGeom prst="rect">
            <a:avLst/>
          </a:prstGeom>
          <a:solidFill>
            <a:schemeClr val="bg2"/>
          </a:solidFill>
        </p:spPr>
        <p:txBody>
          <a:bodyPr vert="horz" lIns="130622" tIns="65311" rIns="130622" bIns="65311" rtlCol="0" anchor="ctr">
            <a:normAutofit/>
          </a:bodyPr>
          <a:lstStyle>
            <a:lvl1pPr marL="914400" algn="l">
              <a:defRPr sz="5000" baseline="0">
                <a:solidFill>
                  <a:schemeClr val="bg1"/>
                </a:solidFill>
                <a:latin typeface="Roboto Light"/>
              </a:defRPr>
            </a:lvl1pPr>
          </a:lstStyle>
          <a:p>
            <a:pPr marL="914400" marR="0" lvl="0" indent="0" algn="l" defTabSz="65311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entury Gothic"/>
              <a:ea typeface="+mj-ea"/>
              <a:cs typeface="+mj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1520" y="0"/>
            <a:ext cx="11854180" cy="13716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>
              <a:defRPr sz="4000" b="0" i="0" baseline="0">
                <a:latin typeface="Century Gothic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31520" y="1854200"/>
            <a:ext cx="13167360" cy="5194300"/>
          </a:xfrm>
        </p:spPr>
        <p:txBody>
          <a:bodyPr/>
          <a:lstStyle>
            <a:lvl1pPr>
              <a:defRPr sz="3600"/>
            </a:lvl1pPr>
            <a:lvl2pPr>
              <a:defRPr sz="3400"/>
            </a:lvl2pPr>
            <a:lvl3pPr>
              <a:defRPr sz="2900"/>
            </a:lvl3pPr>
            <a:lvl4pPr>
              <a:defRPr sz="2600"/>
            </a:lvl4pPr>
            <a:lvl5pPr>
              <a:defRPr sz="2600"/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002660" y="7627621"/>
            <a:ext cx="1244600" cy="3556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002F927B-CE8B-C245-BB56-4BDAD98B54A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585700" y="3770"/>
            <a:ext cx="2044700" cy="830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746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- PROS Text Slide with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1839" y="0"/>
            <a:ext cx="11853862" cy="1371600"/>
          </a:xfrm>
          <a:prstGeom prst="rect">
            <a:avLst/>
          </a:prstGeom>
        </p:spPr>
        <p:txBody>
          <a:bodyPr vert="horz" lIns="0" tIns="0" rIns="0" bIns="0" anchor="ctr" anchorCtr="0"/>
          <a:lstStyle>
            <a:lvl1pPr algn="l">
              <a:defRPr sz="4000" b="0" baseline="0">
                <a:latin typeface="Century Gothic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585700" y="3770"/>
            <a:ext cx="2044700" cy="830659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 userDrawn="1"/>
        </p:nvSpPr>
        <p:spPr>
          <a:xfrm>
            <a:off x="0" y="1371600"/>
            <a:ext cx="14630400" cy="5943600"/>
          </a:xfrm>
          <a:prstGeom prst="rect">
            <a:avLst/>
          </a:prstGeom>
          <a:solidFill>
            <a:schemeClr val="bg2"/>
          </a:solidFill>
        </p:spPr>
        <p:txBody>
          <a:bodyPr vert="horz" lIns="130622" tIns="65311" rIns="130622" bIns="65311" rtlCol="0" anchor="ctr">
            <a:normAutofit/>
          </a:bodyPr>
          <a:lstStyle>
            <a:lvl1pPr marL="914400" algn="l">
              <a:defRPr sz="5000" baseline="0">
                <a:solidFill>
                  <a:schemeClr val="bg1"/>
                </a:solidFill>
                <a:latin typeface="Roboto Light"/>
              </a:defRPr>
            </a:lvl1pPr>
          </a:lstStyle>
          <a:p>
            <a:pPr marL="914400" marR="0" lvl="0" indent="0" algn="l" defTabSz="65311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entury Gothic"/>
              <a:ea typeface="+mj-ea"/>
              <a:cs typeface="+mj-cs"/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sz="half" idx="1"/>
          </p:nvPr>
        </p:nvSpPr>
        <p:spPr>
          <a:xfrm>
            <a:off x="731520" y="1854200"/>
            <a:ext cx="12705080" cy="5194300"/>
          </a:xfrm>
        </p:spPr>
        <p:txBody>
          <a:bodyPr/>
          <a:lstStyle>
            <a:lvl1pPr marL="742950" indent="-742950">
              <a:buClr>
                <a:srgbClr val="82A54B"/>
              </a:buClr>
              <a:buFont typeface="+mj-lt"/>
              <a:buAutoNum type="arabicPeriod"/>
              <a:defRPr sz="3600"/>
            </a:lvl1pPr>
            <a:lvl2pPr marL="1167460" indent="-514350">
              <a:buClr>
                <a:srgbClr val="82A54B"/>
              </a:buClr>
              <a:buFont typeface="+mj-lt"/>
              <a:buAutoNum type="arabicPeriod"/>
              <a:defRPr sz="3400"/>
            </a:lvl2pPr>
            <a:lvl3pPr marL="1820571" indent="-514350">
              <a:buClr>
                <a:srgbClr val="82A54B"/>
              </a:buClr>
              <a:buFont typeface="+mj-lt"/>
              <a:buAutoNum type="arabicPeriod"/>
              <a:defRPr sz="2900"/>
            </a:lvl3pPr>
            <a:lvl4pPr marL="2473681" indent="-514350">
              <a:buClr>
                <a:srgbClr val="82A54B"/>
              </a:buClr>
              <a:buFont typeface="+mj-lt"/>
              <a:buAutoNum type="arabicPeriod"/>
              <a:defRPr sz="2600"/>
            </a:lvl4pPr>
            <a:lvl5pPr marL="3126791" indent="-514350">
              <a:buClr>
                <a:srgbClr val="82A54B"/>
              </a:buClr>
              <a:buFont typeface="+mj-lt"/>
              <a:buAutoNum type="arabicPeriod"/>
              <a:defRPr sz="2600"/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8365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S Text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 userDrawn="1"/>
        </p:nvSpPr>
        <p:spPr>
          <a:xfrm>
            <a:off x="0" y="1371600"/>
            <a:ext cx="14630400" cy="5943600"/>
          </a:xfrm>
          <a:prstGeom prst="rect">
            <a:avLst/>
          </a:prstGeom>
          <a:solidFill>
            <a:schemeClr val="bg2"/>
          </a:solidFill>
        </p:spPr>
        <p:txBody>
          <a:bodyPr vert="horz" lIns="130622" tIns="65311" rIns="130622" bIns="65311" rtlCol="0" anchor="ctr">
            <a:normAutofit/>
          </a:bodyPr>
          <a:lstStyle>
            <a:lvl1pPr marL="914400" algn="l">
              <a:defRPr sz="5000" baseline="0">
                <a:solidFill>
                  <a:schemeClr val="bg1"/>
                </a:solidFill>
                <a:latin typeface="Roboto Light"/>
              </a:defRPr>
            </a:lvl1pPr>
          </a:lstStyle>
          <a:p>
            <a:pPr marL="914400" marR="0" lvl="0" indent="0" algn="l" defTabSz="65311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entury Gothic"/>
              <a:ea typeface="+mj-ea"/>
              <a:cs typeface="+mj-cs"/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sz="half" idx="1"/>
          </p:nvPr>
        </p:nvSpPr>
        <p:spPr>
          <a:xfrm>
            <a:off x="731520" y="1854200"/>
            <a:ext cx="13174980" cy="5194300"/>
          </a:xfrm>
        </p:spPr>
        <p:txBody>
          <a:bodyPr/>
          <a:lstStyle>
            <a:lvl1pPr>
              <a:buClr>
                <a:schemeClr val="accent5"/>
              </a:buClr>
              <a:buFont typeface="Arial"/>
              <a:buChar char="•"/>
              <a:defRPr sz="3600"/>
            </a:lvl1pPr>
            <a:lvl2pPr>
              <a:buClr>
                <a:schemeClr val="accent5"/>
              </a:buClr>
              <a:buFont typeface="Arial"/>
              <a:buChar char="•"/>
              <a:defRPr sz="3400"/>
            </a:lvl2pPr>
            <a:lvl3pPr>
              <a:buClr>
                <a:schemeClr val="accent5"/>
              </a:buClr>
              <a:buFont typeface="Arial"/>
              <a:buChar char="•"/>
              <a:defRPr sz="2900"/>
            </a:lvl3pPr>
            <a:lvl4pPr>
              <a:buClr>
                <a:schemeClr val="accent5"/>
              </a:buClr>
              <a:buFont typeface="Arial"/>
              <a:buChar char="•"/>
              <a:defRPr sz="2600"/>
            </a:lvl4pPr>
            <a:lvl5pPr>
              <a:buClr>
                <a:schemeClr val="accent5"/>
              </a:buClr>
              <a:buFont typeface="Arial"/>
              <a:buChar char="•"/>
              <a:defRPr sz="2600"/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002660" y="7627621"/>
            <a:ext cx="1244600" cy="355600"/>
          </a:xfrm>
          <a:prstGeom prst="rect">
            <a:avLst/>
          </a:prstGeom>
        </p:spPr>
      </p:pic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731839" y="0"/>
            <a:ext cx="11853862" cy="1371600"/>
          </a:xfrm>
          <a:prstGeom prst="rect">
            <a:avLst/>
          </a:prstGeom>
        </p:spPr>
        <p:txBody>
          <a:bodyPr vert="horz" lIns="0" tIns="0" rIns="0" bIns="0" anchor="ctr" anchorCtr="0"/>
          <a:lstStyle>
            <a:lvl1pPr algn="l">
              <a:defRPr sz="4000" baseline="0">
                <a:latin typeface="Century Gothic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0CA6C26F-7F10-6046-A2AC-BB770C99C3F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585700" y="3770"/>
            <a:ext cx="2044700" cy="830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232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S Our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 userDrawn="1"/>
        </p:nvSpPr>
        <p:spPr>
          <a:xfrm>
            <a:off x="0" y="1371600"/>
            <a:ext cx="14630400" cy="5943600"/>
          </a:xfrm>
          <a:prstGeom prst="rect">
            <a:avLst/>
          </a:prstGeom>
          <a:solidFill>
            <a:schemeClr val="bg2"/>
          </a:solidFill>
        </p:spPr>
        <p:txBody>
          <a:bodyPr vert="horz" lIns="130622" tIns="65311" rIns="130622" bIns="65311" rtlCol="0" anchor="ctr">
            <a:normAutofit/>
          </a:bodyPr>
          <a:lstStyle>
            <a:lvl1pPr marL="914400" algn="l">
              <a:defRPr sz="5000" baseline="0">
                <a:solidFill>
                  <a:schemeClr val="bg1"/>
                </a:solidFill>
                <a:latin typeface="Roboto Light"/>
              </a:defRPr>
            </a:lvl1pPr>
          </a:lstStyle>
          <a:p>
            <a:pPr marL="914400" marR="0" lvl="0" indent="0" algn="l" defTabSz="65311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entury Gothic"/>
              <a:ea typeface="+mj-ea"/>
              <a:cs typeface="+mj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1839" y="0"/>
            <a:ext cx="11853862" cy="1371600"/>
          </a:xfrm>
          <a:prstGeom prst="rect">
            <a:avLst/>
          </a:prstGeom>
        </p:spPr>
        <p:txBody>
          <a:bodyPr vert="horz" lIns="0" tIns="0" rIns="0" bIns="0" anchor="ctr" anchorCtr="0"/>
          <a:lstStyle>
            <a:lvl1pPr algn="l">
              <a:defRPr sz="4000" b="0" baseline="0">
                <a:latin typeface="Century Gothic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731838" y="3499576"/>
            <a:ext cx="2278509" cy="323850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Aft>
                <a:spcPts val="600"/>
              </a:spcAft>
              <a:buFontTx/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Name Last Name</a:t>
            </a:r>
          </a:p>
        </p:txBody>
      </p:sp>
      <p:sp>
        <p:nvSpPr>
          <p:cNvPr id="25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184899" y="3499576"/>
            <a:ext cx="2278509" cy="323850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Aft>
                <a:spcPts val="600"/>
              </a:spcAft>
              <a:buFontTx/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Name Last Name</a:t>
            </a:r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3458369" y="3499576"/>
            <a:ext cx="2278509" cy="323850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Aft>
                <a:spcPts val="600"/>
              </a:spcAft>
              <a:buFontTx/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Name Last Name</a:t>
            </a:r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18"/>
          </p:nvPr>
        </p:nvSpPr>
        <p:spPr>
          <a:xfrm>
            <a:off x="731838" y="3839860"/>
            <a:ext cx="2278509" cy="768700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Aft>
                <a:spcPts val="600"/>
              </a:spcAft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6184899" y="3839860"/>
            <a:ext cx="2278509" cy="788901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Aft>
                <a:spcPts val="600"/>
              </a:spcAft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3458369" y="3839860"/>
            <a:ext cx="2278509" cy="768700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Aft>
                <a:spcPts val="600"/>
              </a:spcAft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24" hasCustomPrompt="1"/>
          </p:nvPr>
        </p:nvSpPr>
        <p:spPr>
          <a:xfrm>
            <a:off x="1354361" y="2325630"/>
            <a:ext cx="1033462" cy="1033462"/>
          </a:xfrm>
        </p:spPr>
        <p:txBody>
          <a:bodyPr anchor="t">
            <a:normAutofit/>
          </a:bodyPr>
          <a:lstStyle>
            <a:lvl1pPr marL="0" indent="0" algn="ctr">
              <a:buFontTx/>
              <a:buNone/>
              <a:defRPr sz="1050" baseline="0"/>
            </a:lvl1pPr>
          </a:lstStyle>
          <a:p>
            <a:r>
              <a:rPr lang="en-US" dirty="0"/>
              <a:t>Place your picture here</a:t>
            </a:r>
          </a:p>
        </p:txBody>
      </p:sp>
      <p:sp>
        <p:nvSpPr>
          <p:cNvPr id="28" name="Picture Placeholder 8"/>
          <p:cNvSpPr>
            <a:spLocks noGrp="1"/>
          </p:cNvSpPr>
          <p:nvPr>
            <p:ph type="pic" sz="quarter" idx="25" hasCustomPrompt="1"/>
          </p:nvPr>
        </p:nvSpPr>
        <p:spPr>
          <a:xfrm>
            <a:off x="6807422" y="2325630"/>
            <a:ext cx="1033462" cy="1033462"/>
          </a:xfrm>
        </p:spPr>
        <p:txBody>
          <a:bodyPr anchor="t">
            <a:normAutofit/>
          </a:bodyPr>
          <a:lstStyle>
            <a:lvl1pPr marL="0" indent="0" algn="ctr">
              <a:buFontTx/>
              <a:buNone/>
              <a:defRPr sz="1050" baseline="0"/>
            </a:lvl1pPr>
          </a:lstStyle>
          <a:p>
            <a:r>
              <a:rPr lang="en-US" dirty="0"/>
              <a:t>Place your picture here</a:t>
            </a:r>
          </a:p>
        </p:txBody>
      </p:sp>
      <p:sp>
        <p:nvSpPr>
          <p:cNvPr id="30" name="Picture Placeholder 8"/>
          <p:cNvSpPr>
            <a:spLocks noGrp="1"/>
          </p:cNvSpPr>
          <p:nvPr>
            <p:ph type="pic" sz="quarter" idx="27" hasCustomPrompt="1"/>
          </p:nvPr>
        </p:nvSpPr>
        <p:spPr>
          <a:xfrm>
            <a:off x="4080892" y="2325630"/>
            <a:ext cx="1033462" cy="1033462"/>
          </a:xfrm>
        </p:spPr>
        <p:txBody>
          <a:bodyPr anchor="t">
            <a:normAutofit/>
          </a:bodyPr>
          <a:lstStyle>
            <a:lvl1pPr marL="0" indent="0" algn="ctr">
              <a:buFontTx/>
              <a:buNone/>
              <a:defRPr sz="1050" baseline="0"/>
            </a:lvl1pPr>
          </a:lstStyle>
          <a:p>
            <a:r>
              <a:rPr lang="en-US" dirty="0"/>
              <a:t>Place your picture here</a:t>
            </a:r>
          </a:p>
        </p:txBody>
      </p:sp>
      <p:sp>
        <p:nvSpPr>
          <p:cNvPr id="41" name="Text Placeholder 7"/>
          <p:cNvSpPr>
            <a:spLocks noGrp="1"/>
          </p:cNvSpPr>
          <p:nvPr>
            <p:ph type="body" sz="quarter" idx="30" hasCustomPrompt="1"/>
          </p:nvPr>
        </p:nvSpPr>
        <p:spPr>
          <a:xfrm>
            <a:off x="11620054" y="3499576"/>
            <a:ext cx="2278509" cy="323850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Aft>
                <a:spcPts val="600"/>
              </a:spcAft>
              <a:buFontTx/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Name Last Name</a:t>
            </a:r>
          </a:p>
        </p:txBody>
      </p:sp>
      <p:sp>
        <p:nvSpPr>
          <p:cNvPr id="42" name="Text Placeholder 7"/>
          <p:cNvSpPr>
            <a:spLocks noGrp="1"/>
          </p:cNvSpPr>
          <p:nvPr>
            <p:ph type="body" sz="quarter" idx="31" hasCustomPrompt="1"/>
          </p:nvPr>
        </p:nvSpPr>
        <p:spPr>
          <a:xfrm>
            <a:off x="8902476" y="3499576"/>
            <a:ext cx="2278509" cy="323850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Aft>
                <a:spcPts val="600"/>
              </a:spcAft>
              <a:buFontTx/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Name Last Name</a:t>
            </a:r>
          </a:p>
        </p:txBody>
      </p:sp>
      <p:sp>
        <p:nvSpPr>
          <p:cNvPr id="43" name="Text Placeholder 7"/>
          <p:cNvSpPr>
            <a:spLocks noGrp="1"/>
          </p:cNvSpPr>
          <p:nvPr>
            <p:ph type="body" sz="quarter" idx="32"/>
          </p:nvPr>
        </p:nvSpPr>
        <p:spPr>
          <a:xfrm>
            <a:off x="11620054" y="3839860"/>
            <a:ext cx="2278509" cy="788901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Aft>
                <a:spcPts val="600"/>
              </a:spcAft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4" name="Text Placeholder 7"/>
          <p:cNvSpPr>
            <a:spLocks noGrp="1"/>
          </p:cNvSpPr>
          <p:nvPr>
            <p:ph type="body" sz="quarter" idx="33"/>
          </p:nvPr>
        </p:nvSpPr>
        <p:spPr>
          <a:xfrm>
            <a:off x="8902476" y="3839860"/>
            <a:ext cx="2278509" cy="768700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Aft>
                <a:spcPts val="600"/>
              </a:spcAft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5" name="Picture Placeholder 8"/>
          <p:cNvSpPr>
            <a:spLocks noGrp="1"/>
          </p:cNvSpPr>
          <p:nvPr>
            <p:ph type="pic" sz="quarter" idx="34" hasCustomPrompt="1"/>
          </p:nvPr>
        </p:nvSpPr>
        <p:spPr>
          <a:xfrm>
            <a:off x="12242577" y="2325630"/>
            <a:ext cx="1033462" cy="1033462"/>
          </a:xfrm>
        </p:spPr>
        <p:txBody>
          <a:bodyPr anchor="t">
            <a:normAutofit/>
          </a:bodyPr>
          <a:lstStyle>
            <a:lvl1pPr marL="0" indent="0" algn="ctr">
              <a:buFontTx/>
              <a:buNone/>
              <a:defRPr sz="1050" baseline="0"/>
            </a:lvl1pPr>
          </a:lstStyle>
          <a:p>
            <a:r>
              <a:rPr lang="en-US" dirty="0"/>
              <a:t>Place your picture here</a:t>
            </a:r>
          </a:p>
        </p:txBody>
      </p:sp>
      <p:sp>
        <p:nvSpPr>
          <p:cNvPr id="46" name="Picture Placeholder 8"/>
          <p:cNvSpPr>
            <a:spLocks noGrp="1"/>
          </p:cNvSpPr>
          <p:nvPr>
            <p:ph type="pic" sz="quarter" idx="35" hasCustomPrompt="1"/>
          </p:nvPr>
        </p:nvSpPr>
        <p:spPr>
          <a:xfrm>
            <a:off x="9524999" y="2325630"/>
            <a:ext cx="1033462" cy="1033462"/>
          </a:xfrm>
        </p:spPr>
        <p:txBody>
          <a:bodyPr anchor="t">
            <a:normAutofit/>
          </a:bodyPr>
          <a:lstStyle>
            <a:lvl1pPr marL="0" indent="0" algn="ctr">
              <a:buFontTx/>
              <a:buNone/>
              <a:defRPr sz="1050" baseline="0"/>
            </a:lvl1pPr>
          </a:lstStyle>
          <a:p>
            <a:r>
              <a:rPr lang="en-US" dirty="0"/>
              <a:t>Place your picture here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xmlns="" id="{4018172B-E7FA-5F4D-8EA9-F9271F5FE82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585700" y="3770"/>
            <a:ext cx="2044700" cy="830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183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OS Divider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 userDrawn="1"/>
        </p:nvSpPr>
        <p:spPr>
          <a:xfrm>
            <a:off x="0" y="0"/>
            <a:ext cx="14630400" cy="7315200"/>
          </a:xfrm>
          <a:prstGeom prst="rect">
            <a:avLst/>
          </a:prstGeom>
          <a:solidFill>
            <a:schemeClr val="bg2"/>
          </a:solidFill>
        </p:spPr>
        <p:txBody>
          <a:bodyPr vert="horz" lIns="130622" tIns="65311" rIns="130622" bIns="65311" rtlCol="0" anchor="ctr">
            <a:normAutofit/>
          </a:bodyPr>
          <a:lstStyle>
            <a:lvl1pPr marL="914400" algn="l">
              <a:defRPr sz="5000" baseline="0">
                <a:solidFill>
                  <a:schemeClr val="bg1"/>
                </a:solidFill>
                <a:latin typeface="Roboto Light"/>
              </a:defRPr>
            </a:lvl1pPr>
          </a:lstStyle>
          <a:p>
            <a:pPr marL="914400" marR="0" lvl="0" indent="0" algn="l" defTabSz="65311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entury Gothic"/>
              <a:ea typeface="+mj-ea"/>
              <a:cs typeface="+mj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9900" y="2298700"/>
            <a:ext cx="10807300" cy="3589021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l">
              <a:defRPr sz="5000">
                <a:latin typeface="Century Gothic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002660" y="7627621"/>
            <a:ext cx="1244600" cy="355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0603699D-5559-CE45-8EF6-E7D3E581168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9525"/>
            <a:ext cx="14630400" cy="1585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436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S Our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 userDrawn="1"/>
        </p:nvSpPr>
        <p:spPr>
          <a:xfrm>
            <a:off x="0" y="1371600"/>
            <a:ext cx="14630400" cy="5943600"/>
          </a:xfrm>
          <a:prstGeom prst="rect">
            <a:avLst/>
          </a:prstGeom>
          <a:solidFill>
            <a:schemeClr val="bg2"/>
          </a:solidFill>
        </p:spPr>
        <p:txBody>
          <a:bodyPr vert="horz" lIns="130622" tIns="65311" rIns="130622" bIns="65311" rtlCol="0" anchor="ctr">
            <a:normAutofit/>
          </a:bodyPr>
          <a:lstStyle>
            <a:lvl1pPr marL="914400" algn="l">
              <a:defRPr sz="5000" baseline="0">
                <a:solidFill>
                  <a:schemeClr val="bg1"/>
                </a:solidFill>
                <a:latin typeface="Roboto Light"/>
              </a:defRPr>
            </a:lvl1pPr>
          </a:lstStyle>
          <a:p>
            <a:pPr marL="914400" marR="0" lvl="0" indent="0" algn="l" defTabSz="65311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entury Gothic"/>
              <a:ea typeface="+mj-ea"/>
              <a:cs typeface="+mj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1839" y="0"/>
            <a:ext cx="11853862" cy="1371600"/>
          </a:xfrm>
          <a:prstGeom prst="rect">
            <a:avLst/>
          </a:prstGeom>
        </p:spPr>
        <p:txBody>
          <a:bodyPr vert="horz" lIns="0" tIns="0" rIns="0" bIns="0" anchor="ctr" anchorCtr="0"/>
          <a:lstStyle>
            <a:lvl1pPr algn="l">
              <a:defRPr sz="4000" b="0" baseline="0">
                <a:latin typeface="Century Gothic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731838" y="3499576"/>
            <a:ext cx="2278509" cy="323850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Aft>
                <a:spcPts val="600"/>
              </a:spcAft>
              <a:buFontTx/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Name Last Name</a:t>
            </a:r>
          </a:p>
        </p:txBody>
      </p:sp>
      <p:sp>
        <p:nvSpPr>
          <p:cNvPr id="25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184899" y="3499576"/>
            <a:ext cx="2278509" cy="323850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Aft>
                <a:spcPts val="600"/>
              </a:spcAft>
              <a:buFontTx/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Name Last Name</a:t>
            </a:r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3458369" y="3499576"/>
            <a:ext cx="2278509" cy="323850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Aft>
                <a:spcPts val="600"/>
              </a:spcAft>
              <a:buFontTx/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Name Last Name</a:t>
            </a:r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18"/>
          </p:nvPr>
        </p:nvSpPr>
        <p:spPr>
          <a:xfrm>
            <a:off x="731838" y="3839860"/>
            <a:ext cx="2278509" cy="768700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Aft>
                <a:spcPts val="600"/>
              </a:spcAft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4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6184899" y="3839860"/>
            <a:ext cx="2278509" cy="788901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Aft>
                <a:spcPts val="600"/>
              </a:spcAft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6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3458369" y="3839860"/>
            <a:ext cx="2278509" cy="768700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Aft>
                <a:spcPts val="600"/>
              </a:spcAft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24" hasCustomPrompt="1"/>
          </p:nvPr>
        </p:nvSpPr>
        <p:spPr>
          <a:xfrm>
            <a:off x="1354361" y="2325630"/>
            <a:ext cx="1033462" cy="1033462"/>
          </a:xfrm>
        </p:spPr>
        <p:txBody>
          <a:bodyPr anchor="t">
            <a:normAutofit/>
          </a:bodyPr>
          <a:lstStyle>
            <a:lvl1pPr marL="0" indent="0" algn="ctr">
              <a:buFontTx/>
              <a:buNone/>
              <a:defRPr sz="1050" baseline="0"/>
            </a:lvl1pPr>
          </a:lstStyle>
          <a:p>
            <a:r>
              <a:rPr lang="en-US" dirty="0"/>
              <a:t>Place your picture here</a:t>
            </a:r>
          </a:p>
        </p:txBody>
      </p:sp>
      <p:sp>
        <p:nvSpPr>
          <p:cNvPr id="28" name="Picture Placeholder 8"/>
          <p:cNvSpPr>
            <a:spLocks noGrp="1"/>
          </p:cNvSpPr>
          <p:nvPr>
            <p:ph type="pic" sz="quarter" idx="25" hasCustomPrompt="1"/>
          </p:nvPr>
        </p:nvSpPr>
        <p:spPr>
          <a:xfrm>
            <a:off x="6807422" y="2325630"/>
            <a:ext cx="1033462" cy="1033462"/>
          </a:xfrm>
        </p:spPr>
        <p:txBody>
          <a:bodyPr anchor="t">
            <a:normAutofit/>
          </a:bodyPr>
          <a:lstStyle>
            <a:lvl1pPr marL="0" indent="0" algn="ctr">
              <a:buFontTx/>
              <a:buNone/>
              <a:defRPr sz="1050" baseline="0"/>
            </a:lvl1pPr>
          </a:lstStyle>
          <a:p>
            <a:r>
              <a:rPr lang="en-US" dirty="0"/>
              <a:t>Place your picture here</a:t>
            </a:r>
          </a:p>
        </p:txBody>
      </p:sp>
      <p:sp>
        <p:nvSpPr>
          <p:cNvPr id="30" name="Picture Placeholder 8"/>
          <p:cNvSpPr>
            <a:spLocks noGrp="1"/>
          </p:cNvSpPr>
          <p:nvPr>
            <p:ph type="pic" sz="quarter" idx="27" hasCustomPrompt="1"/>
          </p:nvPr>
        </p:nvSpPr>
        <p:spPr>
          <a:xfrm>
            <a:off x="4080892" y="2325630"/>
            <a:ext cx="1033462" cy="1033462"/>
          </a:xfrm>
        </p:spPr>
        <p:txBody>
          <a:bodyPr anchor="t">
            <a:normAutofit/>
          </a:bodyPr>
          <a:lstStyle>
            <a:lvl1pPr marL="0" indent="0" algn="ctr">
              <a:buFontTx/>
              <a:buNone/>
              <a:defRPr sz="1050" baseline="0"/>
            </a:lvl1pPr>
          </a:lstStyle>
          <a:p>
            <a:r>
              <a:rPr lang="en-US" dirty="0"/>
              <a:t>Place your picture here</a:t>
            </a:r>
          </a:p>
        </p:txBody>
      </p:sp>
      <p:sp>
        <p:nvSpPr>
          <p:cNvPr id="41" name="Text Placeholder 7"/>
          <p:cNvSpPr>
            <a:spLocks noGrp="1"/>
          </p:cNvSpPr>
          <p:nvPr>
            <p:ph type="body" sz="quarter" idx="30" hasCustomPrompt="1"/>
          </p:nvPr>
        </p:nvSpPr>
        <p:spPr>
          <a:xfrm>
            <a:off x="11620054" y="3499576"/>
            <a:ext cx="2278509" cy="323850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Aft>
                <a:spcPts val="600"/>
              </a:spcAft>
              <a:buFontTx/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Name Last Name</a:t>
            </a:r>
          </a:p>
        </p:txBody>
      </p:sp>
      <p:sp>
        <p:nvSpPr>
          <p:cNvPr id="42" name="Text Placeholder 7"/>
          <p:cNvSpPr>
            <a:spLocks noGrp="1"/>
          </p:cNvSpPr>
          <p:nvPr>
            <p:ph type="body" sz="quarter" idx="31" hasCustomPrompt="1"/>
          </p:nvPr>
        </p:nvSpPr>
        <p:spPr>
          <a:xfrm>
            <a:off x="8902476" y="3499576"/>
            <a:ext cx="2278509" cy="323850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Aft>
                <a:spcPts val="600"/>
              </a:spcAft>
              <a:buFontTx/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Name Last Name</a:t>
            </a:r>
          </a:p>
        </p:txBody>
      </p:sp>
      <p:sp>
        <p:nvSpPr>
          <p:cNvPr id="43" name="Text Placeholder 7"/>
          <p:cNvSpPr>
            <a:spLocks noGrp="1"/>
          </p:cNvSpPr>
          <p:nvPr>
            <p:ph type="body" sz="quarter" idx="32"/>
          </p:nvPr>
        </p:nvSpPr>
        <p:spPr>
          <a:xfrm>
            <a:off x="11620054" y="3839860"/>
            <a:ext cx="2278509" cy="788901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Aft>
                <a:spcPts val="600"/>
              </a:spcAft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4" name="Text Placeholder 7"/>
          <p:cNvSpPr>
            <a:spLocks noGrp="1"/>
          </p:cNvSpPr>
          <p:nvPr>
            <p:ph type="body" sz="quarter" idx="33"/>
          </p:nvPr>
        </p:nvSpPr>
        <p:spPr>
          <a:xfrm>
            <a:off x="8902476" y="3839860"/>
            <a:ext cx="2278509" cy="768700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Aft>
                <a:spcPts val="600"/>
              </a:spcAft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5" name="Picture Placeholder 8"/>
          <p:cNvSpPr>
            <a:spLocks noGrp="1"/>
          </p:cNvSpPr>
          <p:nvPr>
            <p:ph type="pic" sz="quarter" idx="34" hasCustomPrompt="1"/>
          </p:nvPr>
        </p:nvSpPr>
        <p:spPr>
          <a:xfrm>
            <a:off x="12242577" y="2325630"/>
            <a:ext cx="1033462" cy="1033462"/>
          </a:xfrm>
        </p:spPr>
        <p:txBody>
          <a:bodyPr anchor="t">
            <a:normAutofit/>
          </a:bodyPr>
          <a:lstStyle>
            <a:lvl1pPr marL="0" indent="0" algn="ctr">
              <a:buFontTx/>
              <a:buNone/>
              <a:defRPr sz="1050" baseline="0"/>
            </a:lvl1pPr>
          </a:lstStyle>
          <a:p>
            <a:r>
              <a:rPr lang="en-US" dirty="0"/>
              <a:t>Place your picture here</a:t>
            </a:r>
          </a:p>
        </p:txBody>
      </p:sp>
      <p:sp>
        <p:nvSpPr>
          <p:cNvPr id="46" name="Picture Placeholder 8"/>
          <p:cNvSpPr>
            <a:spLocks noGrp="1"/>
          </p:cNvSpPr>
          <p:nvPr>
            <p:ph type="pic" sz="quarter" idx="35" hasCustomPrompt="1"/>
          </p:nvPr>
        </p:nvSpPr>
        <p:spPr>
          <a:xfrm>
            <a:off x="9524999" y="2325630"/>
            <a:ext cx="1033462" cy="1033462"/>
          </a:xfrm>
        </p:spPr>
        <p:txBody>
          <a:bodyPr anchor="t">
            <a:normAutofit/>
          </a:bodyPr>
          <a:lstStyle>
            <a:lvl1pPr marL="0" indent="0" algn="ctr">
              <a:buFontTx/>
              <a:buNone/>
              <a:defRPr sz="1050" baseline="0"/>
            </a:lvl1pPr>
          </a:lstStyle>
          <a:p>
            <a:r>
              <a:rPr lang="en-US" dirty="0"/>
              <a:t>Place your picture here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xmlns="" id="{4018172B-E7FA-5F4D-8EA9-F9271F5FE82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585700" y="3770"/>
            <a:ext cx="2044700" cy="830659"/>
          </a:xfrm>
          <a:prstGeom prst="rect">
            <a:avLst/>
          </a:prstGeom>
        </p:spPr>
      </p:pic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S Divider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 userDrawn="1"/>
        </p:nvSpPr>
        <p:spPr>
          <a:xfrm>
            <a:off x="0" y="1193800"/>
            <a:ext cx="14630400" cy="6121400"/>
          </a:xfrm>
          <a:prstGeom prst="rect">
            <a:avLst/>
          </a:prstGeom>
          <a:solidFill>
            <a:srgbClr val="F2A622"/>
          </a:solidFill>
        </p:spPr>
        <p:txBody>
          <a:bodyPr vert="horz" lIns="130622" tIns="65311" rIns="130622" bIns="65311" rtlCol="0" anchor="ctr">
            <a:normAutofit/>
          </a:bodyPr>
          <a:lstStyle>
            <a:lvl1pPr marL="914400" algn="l">
              <a:defRPr sz="5000" baseline="0">
                <a:solidFill>
                  <a:schemeClr val="bg1"/>
                </a:solidFill>
                <a:latin typeface="Roboto Light"/>
              </a:defRPr>
            </a:lvl1pPr>
          </a:lstStyle>
          <a:p>
            <a:pPr marL="914400" marR="0" lvl="0" indent="0" algn="l" defTabSz="65311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entury Gothic"/>
              <a:ea typeface="+mj-ea"/>
              <a:cs typeface="+mj-cs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886150" y="2082800"/>
            <a:ext cx="10858100" cy="4394200"/>
          </a:xfrm>
          <a:prstGeom prst="rect">
            <a:avLst/>
          </a:prstGeom>
        </p:spPr>
        <p:txBody>
          <a:bodyPr lIns="0" tIns="0" rIns="0" bIns="0" anchor="ctr" anchorCtr="0">
            <a:normAutofit/>
          </a:bodyPr>
          <a:lstStyle>
            <a:lvl1pPr algn="ctr">
              <a:defRPr sz="6000">
                <a:solidFill>
                  <a:schemeClr val="bg1"/>
                </a:solidFill>
                <a:latin typeface="Century Gothic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002660" y="7627621"/>
            <a:ext cx="1244600" cy="3556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119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599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S Divider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 userDrawn="1"/>
        </p:nvSpPr>
        <p:spPr>
          <a:xfrm>
            <a:off x="0" y="0"/>
            <a:ext cx="14630400" cy="7315200"/>
          </a:xfrm>
          <a:prstGeom prst="rect">
            <a:avLst/>
          </a:prstGeom>
          <a:solidFill>
            <a:srgbClr val="A32F06"/>
          </a:solidFill>
        </p:spPr>
        <p:txBody>
          <a:bodyPr vert="horz" lIns="130622" tIns="65311" rIns="130622" bIns="65311" rtlCol="0" anchor="ctr">
            <a:normAutofit/>
          </a:bodyPr>
          <a:lstStyle>
            <a:lvl1pPr marL="914400" algn="l">
              <a:defRPr sz="5000" baseline="0">
                <a:solidFill>
                  <a:schemeClr val="bg1"/>
                </a:solidFill>
                <a:latin typeface="Roboto Light"/>
              </a:defRPr>
            </a:lvl1pPr>
          </a:lstStyle>
          <a:p>
            <a:pPr marL="914400" marR="0" lvl="0" indent="0" algn="l" defTabSz="65311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entury Gothic"/>
              <a:ea typeface="+mj-ea"/>
              <a:cs typeface="+mj-cs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886150" y="1651000"/>
            <a:ext cx="10858100" cy="4394200"/>
          </a:xfrm>
          <a:prstGeom prst="rect">
            <a:avLst/>
          </a:prstGeom>
        </p:spPr>
        <p:txBody>
          <a:bodyPr lIns="0" tIns="0" rIns="0" bIns="0" anchor="ctr" anchorCtr="0">
            <a:normAutofit/>
          </a:bodyPr>
          <a:lstStyle>
            <a:lvl1pPr algn="ctr">
              <a:defRPr sz="6000">
                <a:solidFill>
                  <a:schemeClr val="bg1"/>
                </a:solidFill>
                <a:latin typeface="Century Gothic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002660" y="7627621"/>
            <a:ext cx="1244600" cy="35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171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S Divider 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 userDrawn="1"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03376"/>
          </a:solidFill>
        </p:spPr>
        <p:txBody>
          <a:bodyPr vert="horz" lIns="130622" tIns="65311" rIns="130622" bIns="65311" rtlCol="0" anchor="ctr">
            <a:normAutofit/>
          </a:bodyPr>
          <a:lstStyle>
            <a:lvl1pPr marL="914400" algn="l">
              <a:defRPr sz="5000" baseline="0">
                <a:solidFill>
                  <a:schemeClr val="bg1"/>
                </a:solidFill>
                <a:latin typeface="Roboto Light"/>
              </a:defRPr>
            </a:lvl1pPr>
          </a:lstStyle>
          <a:p>
            <a:pPr marL="914400" marR="0" lvl="0" indent="0" algn="l" defTabSz="65311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entury Gothic"/>
              <a:ea typeface="+mj-ea"/>
              <a:cs typeface="+mj-cs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316300" y="1917700"/>
            <a:ext cx="11997801" cy="4394200"/>
          </a:xfrm>
          <a:prstGeom prst="rect">
            <a:avLst/>
          </a:prstGeom>
        </p:spPr>
        <p:txBody>
          <a:bodyPr lIns="0" tIns="0" rIns="0" bIns="0" anchor="ctr" anchorCtr="0">
            <a:normAutofit/>
          </a:bodyPr>
          <a:lstStyle>
            <a:lvl1pPr algn="ctr">
              <a:defRPr sz="6000">
                <a:solidFill>
                  <a:schemeClr val="bg1"/>
                </a:solidFill>
                <a:latin typeface="Century Gothic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2589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S Divider 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 userDrawn="1"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0E69D"/>
          </a:solidFill>
        </p:spPr>
        <p:txBody>
          <a:bodyPr vert="horz" lIns="130622" tIns="65311" rIns="130622" bIns="65311" rtlCol="0" anchor="ctr">
            <a:normAutofit/>
          </a:bodyPr>
          <a:lstStyle>
            <a:lvl1pPr marL="914400" algn="l">
              <a:defRPr sz="5000" baseline="0">
                <a:solidFill>
                  <a:schemeClr val="bg1"/>
                </a:solidFill>
                <a:latin typeface="Roboto Light"/>
              </a:defRPr>
            </a:lvl1pPr>
          </a:lstStyle>
          <a:p>
            <a:pPr marL="914400" marR="0" lvl="0" indent="0" algn="l" defTabSz="65311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entury Gothic"/>
              <a:ea typeface="+mj-ea"/>
              <a:cs typeface="+mj-cs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316299" y="1917700"/>
            <a:ext cx="11997801" cy="4394200"/>
          </a:xfrm>
          <a:prstGeom prst="rect">
            <a:avLst/>
          </a:prstGeom>
        </p:spPr>
        <p:txBody>
          <a:bodyPr lIns="0" tIns="0" rIns="0" bIns="0" anchor="ctr" anchorCtr="0">
            <a:normAutofit/>
          </a:bodyPr>
          <a:lstStyle>
            <a:lvl1pPr algn="ctr">
              <a:defRPr sz="6000">
                <a:solidFill>
                  <a:schemeClr val="tx1"/>
                </a:solidFill>
                <a:latin typeface="Century Gothic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1032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S 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964659" y="2257424"/>
            <a:ext cx="10789316" cy="1476376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l">
              <a:lnSpc>
                <a:spcPts val="4600"/>
              </a:lnSpc>
              <a:defRPr sz="3000">
                <a:solidFill>
                  <a:schemeClr val="accent2"/>
                </a:solidFill>
                <a:latin typeface="Century Gothic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11252599" y="5038725"/>
            <a:ext cx="1501376" cy="1076325"/>
          </a:xfrm>
        </p:spPr>
        <p:txBody>
          <a:bodyPr anchor="ctr">
            <a:normAutofit/>
          </a:bodyPr>
          <a:lstStyle>
            <a:lvl1pPr marL="0" indent="0" algn="ctr">
              <a:defRPr sz="1600"/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9010650" y="3845168"/>
            <a:ext cx="3743325" cy="1193557"/>
          </a:xfrm>
        </p:spPr>
        <p:txBody>
          <a:bodyPr>
            <a:normAutofit/>
          </a:bodyPr>
          <a:lstStyle>
            <a:lvl1pPr marL="0" indent="0" algn="r"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432187" y="1029852"/>
            <a:ext cx="1532471" cy="198582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239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195699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S 3 column 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 userDrawn="1"/>
        </p:nvSpPr>
        <p:spPr>
          <a:xfrm>
            <a:off x="0" y="1371600"/>
            <a:ext cx="14630400" cy="5943600"/>
          </a:xfrm>
          <a:prstGeom prst="rect">
            <a:avLst/>
          </a:prstGeom>
          <a:solidFill>
            <a:schemeClr val="bg2"/>
          </a:solidFill>
        </p:spPr>
        <p:txBody>
          <a:bodyPr vert="horz" lIns="130622" tIns="65311" rIns="130622" bIns="65311" rtlCol="0" anchor="ctr">
            <a:normAutofit/>
          </a:bodyPr>
          <a:lstStyle>
            <a:lvl1pPr marL="914400" algn="l">
              <a:defRPr sz="5000" baseline="0">
                <a:solidFill>
                  <a:schemeClr val="bg1"/>
                </a:solidFill>
                <a:latin typeface="Roboto Light"/>
              </a:defRPr>
            </a:lvl1pPr>
          </a:lstStyle>
          <a:p>
            <a:pPr marL="914400" marR="0" lvl="0" indent="0" algn="l" defTabSz="65311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entury Gothic"/>
              <a:ea typeface="+mj-ea"/>
              <a:cs typeface="+mj-cs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731520" y="0"/>
            <a:ext cx="11854180" cy="13716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>
              <a:defRPr sz="4000" b="0" i="0" baseline="0">
                <a:latin typeface="Century Gothic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877733" y="1854200"/>
            <a:ext cx="3822373" cy="5194300"/>
          </a:xfrm>
        </p:spPr>
        <p:txBody>
          <a:bodyPr numCol="1"/>
          <a:lstStyle>
            <a:lvl1pPr marL="0" indent="0">
              <a:defRPr sz="3000" b="1" i="0"/>
            </a:lvl1pPr>
            <a:lvl2pPr marL="0" indent="17463">
              <a:defRPr sz="3000"/>
            </a:lvl2pPr>
            <a:lvl3pPr marL="520700" indent="-14288">
              <a:defRPr sz="2900"/>
            </a:lvl3pPr>
            <a:lvl4pPr marL="1143000" indent="15875">
              <a:defRPr sz="2600"/>
            </a:lvl4pPr>
            <a:lvl5pPr marL="1600200" indent="-15875">
              <a:defRPr sz="2600"/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4"/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sz="half" idx="12" hasCustomPrompt="1"/>
          </p:nvPr>
        </p:nvSpPr>
        <p:spPr>
          <a:xfrm>
            <a:off x="5404013" y="1854200"/>
            <a:ext cx="3822373" cy="5194300"/>
          </a:xfrm>
        </p:spPr>
        <p:txBody>
          <a:bodyPr numCol="1"/>
          <a:lstStyle>
            <a:lvl1pPr marL="0" indent="0">
              <a:defRPr sz="3000" b="1" i="0"/>
            </a:lvl1pPr>
            <a:lvl2pPr marL="0" indent="17463">
              <a:defRPr sz="3000"/>
            </a:lvl2pPr>
            <a:lvl3pPr marL="520700" indent="-14288">
              <a:defRPr sz="2900"/>
            </a:lvl3pPr>
            <a:lvl4pPr marL="1143000" indent="15875">
              <a:defRPr sz="2600"/>
            </a:lvl4pPr>
            <a:lvl5pPr marL="1600200" indent="-15875">
              <a:defRPr sz="2600"/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4"/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half" idx="13" hasCustomPrompt="1"/>
          </p:nvPr>
        </p:nvSpPr>
        <p:spPr>
          <a:xfrm>
            <a:off x="9936025" y="1854200"/>
            <a:ext cx="3822373" cy="5194300"/>
          </a:xfrm>
        </p:spPr>
        <p:txBody>
          <a:bodyPr numCol="1"/>
          <a:lstStyle>
            <a:lvl1pPr marL="0" indent="0">
              <a:defRPr sz="3000" b="1" i="0"/>
            </a:lvl1pPr>
            <a:lvl2pPr marL="0" indent="17463">
              <a:defRPr sz="3000"/>
            </a:lvl2pPr>
            <a:lvl3pPr marL="520700" indent="-14288">
              <a:defRPr sz="2900"/>
            </a:lvl3pPr>
            <a:lvl4pPr marL="1143000" indent="15875">
              <a:defRPr sz="2600"/>
            </a:lvl4pPr>
            <a:lvl5pPr marL="1600200" indent="-15875">
              <a:defRPr sz="2600"/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4"/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9696E74C-B9BE-C043-B913-5EC86725B44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585700" y="3770"/>
            <a:ext cx="2044700" cy="830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544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 userDrawn="1"/>
        </p:nvSpPr>
        <p:spPr>
          <a:xfrm>
            <a:off x="0" y="1371600"/>
            <a:ext cx="14630400" cy="5943600"/>
          </a:xfrm>
          <a:prstGeom prst="rect">
            <a:avLst/>
          </a:prstGeom>
          <a:solidFill>
            <a:schemeClr val="bg2"/>
          </a:solidFill>
        </p:spPr>
        <p:txBody>
          <a:bodyPr vert="horz" lIns="130622" tIns="65311" rIns="130622" bIns="65311" rtlCol="0" anchor="ctr">
            <a:normAutofit/>
          </a:bodyPr>
          <a:lstStyle>
            <a:lvl1pPr marL="914400" algn="l">
              <a:defRPr sz="5000" baseline="0">
                <a:solidFill>
                  <a:schemeClr val="bg1"/>
                </a:solidFill>
                <a:latin typeface="Roboto Light"/>
              </a:defRPr>
            </a:lvl1pPr>
          </a:lstStyle>
          <a:p>
            <a:pPr marL="914400" marR="0" lvl="0" indent="0" algn="l" defTabSz="65311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entury Gothic"/>
              <a:ea typeface="+mj-ea"/>
              <a:cs typeface="+mj-cs"/>
            </a:endParaRPr>
          </a:p>
        </p:txBody>
      </p:sp>
      <p:sp>
        <p:nvSpPr>
          <p:cNvPr id="5" name="Title 10"/>
          <p:cNvSpPr>
            <a:spLocks noGrp="1"/>
          </p:cNvSpPr>
          <p:nvPr>
            <p:ph type="title"/>
          </p:nvPr>
        </p:nvSpPr>
        <p:spPr>
          <a:xfrm>
            <a:off x="731839" y="0"/>
            <a:ext cx="11853862" cy="1371600"/>
          </a:xfrm>
          <a:prstGeom prst="rect">
            <a:avLst/>
          </a:prstGeom>
        </p:spPr>
        <p:txBody>
          <a:bodyPr vert="horz" lIns="0" tIns="0" rIns="0" bIns="0" anchor="ctr" anchorCtr="0"/>
          <a:lstStyle>
            <a:lvl1pPr algn="l">
              <a:defRPr sz="4000" baseline="0">
                <a:latin typeface="Century Gothic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C2B76506-130A-2642-83C1-185B14E552B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585700" y="3770"/>
            <a:ext cx="2044700" cy="830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378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fore / After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 userDrawn="1"/>
        </p:nvSpPr>
        <p:spPr>
          <a:xfrm>
            <a:off x="5499100" y="1371600"/>
            <a:ext cx="9131300" cy="5943600"/>
          </a:xfrm>
          <a:prstGeom prst="rect">
            <a:avLst/>
          </a:prstGeom>
          <a:solidFill>
            <a:schemeClr val="bg2"/>
          </a:solidFill>
        </p:spPr>
        <p:txBody>
          <a:bodyPr vert="horz" lIns="130622" tIns="65311" rIns="130622" bIns="65311" rtlCol="0" anchor="ctr">
            <a:normAutofit/>
          </a:bodyPr>
          <a:lstStyle>
            <a:lvl1pPr marL="914400" algn="l">
              <a:defRPr sz="5000" baseline="0">
                <a:solidFill>
                  <a:schemeClr val="bg1"/>
                </a:solidFill>
                <a:latin typeface="Roboto Light"/>
              </a:defRPr>
            </a:lvl1pPr>
          </a:lstStyle>
          <a:p>
            <a:pPr marL="914400" marR="0" lvl="0" indent="0" algn="l" defTabSz="65311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entury Gothic"/>
              <a:ea typeface="+mj-ea"/>
              <a:cs typeface="+mj-cs"/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sz="half" idx="1"/>
          </p:nvPr>
        </p:nvSpPr>
        <p:spPr>
          <a:xfrm>
            <a:off x="6019800" y="1854200"/>
            <a:ext cx="7886700" cy="5194300"/>
          </a:xfrm>
        </p:spPr>
        <p:txBody>
          <a:bodyPr>
            <a:normAutofit/>
          </a:bodyPr>
          <a:lstStyle>
            <a:lvl1pPr>
              <a:buClr>
                <a:schemeClr val="accent5"/>
              </a:buClr>
              <a:buFont typeface="Arial"/>
              <a:buChar char="•"/>
              <a:defRPr sz="2600"/>
            </a:lvl1pPr>
            <a:lvl2pPr>
              <a:buClr>
                <a:schemeClr val="accent5"/>
              </a:buClr>
              <a:buFont typeface="Arial"/>
              <a:buChar char="•"/>
              <a:defRPr sz="3400"/>
            </a:lvl2pPr>
            <a:lvl3pPr>
              <a:buClr>
                <a:schemeClr val="accent5"/>
              </a:buClr>
              <a:buFont typeface="Arial"/>
              <a:buChar char="•"/>
              <a:defRPr sz="2900"/>
            </a:lvl3pPr>
            <a:lvl4pPr>
              <a:buClr>
                <a:schemeClr val="accent5"/>
              </a:buClr>
              <a:buFont typeface="Arial"/>
              <a:buChar char="•"/>
              <a:defRPr sz="2600"/>
            </a:lvl4pPr>
            <a:lvl5pPr>
              <a:buClr>
                <a:schemeClr val="accent5"/>
              </a:buClr>
              <a:buFont typeface="Arial"/>
              <a:buChar char="•"/>
              <a:defRPr sz="2600"/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itle 1"/>
          <p:cNvSpPr txBox="1">
            <a:spLocks/>
          </p:cNvSpPr>
          <p:nvPr userDrawn="1"/>
        </p:nvSpPr>
        <p:spPr>
          <a:xfrm>
            <a:off x="0" y="1371600"/>
            <a:ext cx="5499100" cy="5943600"/>
          </a:xfrm>
          <a:prstGeom prst="rect">
            <a:avLst/>
          </a:prstGeom>
          <a:solidFill>
            <a:srgbClr val="D03376"/>
          </a:solidFill>
        </p:spPr>
        <p:txBody>
          <a:bodyPr vert="horz" lIns="130622" tIns="65311" rIns="130622" bIns="65311" rtlCol="0" anchor="ctr">
            <a:normAutofit/>
          </a:bodyPr>
          <a:lstStyle>
            <a:lvl1pPr marL="914400" algn="l">
              <a:defRPr sz="5000" baseline="0">
                <a:solidFill>
                  <a:schemeClr val="bg1"/>
                </a:solidFill>
                <a:latin typeface="Roboto Light"/>
              </a:defRPr>
            </a:lvl1pPr>
          </a:lstStyle>
          <a:p>
            <a:pPr marL="914400" marR="0" lvl="0" indent="0" algn="l" defTabSz="65311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entury Gothic"/>
              <a:ea typeface="+mj-ea"/>
              <a:cs typeface="+mj-cs"/>
            </a:endParaRPr>
          </a:p>
        </p:txBody>
      </p:sp>
      <p:sp>
        <p:nvSpPr>
          <p:cNvPr id="9" name="Content Placeholder 2"/>
          <p:cNvSpPr>
            <a:spLocks noGrp="1"/>
          </p:cNvSpPr>
          <p:nvPr>
            <p:ph sz="half" idx="12"/>
          </p:nvPr>
        </p:nvSpPr>
        <p:spPr>
          <a:xfrm>
            <a:off x="731520" y="1854200"/>
            <a:ext cx="4272280" cy="5194300"/>
          </a:xfrm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4400">
                <a:solidFill>
                  <a:schemeClr val="bg1"/>
                </a:solidFill>
              </a:defRPr>
            </a:lvl1pPr>
            <a:lvl2pPr>
              <a:defRPr sz="3400"/>
            </a:lvl2pPr>
            <a:lvl3pPr>
              <a:defRPr sz="2900"/>
            </a:lvl3pPr>
            <a:lvl4pPr>
              <a:defRPr sz="2600"/>
            </a:lvl4pPr>
            <a:lvl5pPr>
              <a:defRPr sz="2600"/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731520" y="0"/>
            <a:ext cx="11854180" cy="13716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>
              <a:defRPr sz="4000" baseline="0">
                <a:latin typeface="Century Gothic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7B89702A-F47F-DE49-A3DC-C300D569A5E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585700" y="3770"/>
            <a:ext cx="2044700" cy="830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577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fore / After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 userDrawn="1"/>
        </p:nvSpPr>
        <p:spPr>
          <a:xfrm>
            <a:off x="5499100" y="1371600"/>
            <a:ext cx="9131300" cy="5943600"/>
          </a:xfrm>
          <a:prstGeom prst="rect">
            <a:avLst/>
          </a:prstGeom>
          <a:solidFill>
            <a:schemeClr val="bg2"/>
          </a:solidFill>
        </p:spPr>
        <p:txBody>
          <a:bodyPr vert="horz" lIns="130622" tIns="65311" rIns="130622" bIns="65311" rtlCol="0" anchor="ctr">
            <a:normAutofit/>
          </a:bodyPr>
          <a:lstStyle>
            <a:lvl1pPr marL="914400" algn="l">
              <a:defRPr sz="5000" baseline="0">
                <a:solidFill>
                  <a:schemeClr val="bg1"/>
                </a:solidFill>
                <a:latin typeface="Roboto Light"/>
              </a:defRPr>
            </a:lvl1pPr>
          </a:lstStyle>
          <a:p>
            <a:pPr marL="914400" marR="0" lvl="0" indent="0" algn="l" defTabSz="65311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entury Gothic"/>
              <a:ea typeface="+mj-ea"/>
              <a:cs typeface="+mj-cs"/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sz="half" idx="1"/>
          </p:nvPr>
        </p:nvSpPr>
        <p:spPr>
          <a:xfrm>
            <a:off x="6019800" y="1854200"/>
            <a:ext cx="7886700" cy="5194300"/>
          </a:xfrm>
        </p:spPr>
        <p:txBody>
          <a:bodyPr>
            <a:normAutofit/>
          </a:bodyPr>
          <a:lstStyle>
            <a:lvl1pPr>
              <a:buClr>
                <a:schemeClr val="accent5"/>
              </a:buClr>
              <a:buFont typeface="Arial"/>
              <a:buChar char="•"/>
              <a:defRPr sz="2600"/>
            </a:lvl1pPr>
            <a:lvl2pPr>
              <a:buClr>
                <a:schemeClr val="accent5"/>
              </a:buClr>
              <a:buFont typeface="Arial"/>
              <a:buChar char="•"/>
              <a:defRPr sz="3400"/>
            </a:lvl2pPr>
            <a:lvl3pPr>
              <a:buClr>
                <a:schemeClr val="accent5"/>
              </a:buClr>
              <a:buFont typeface="Arial"/>
              <a:buChar char="•"/>
              <a:defRPr sz="2900"/>
            </a:lvl3pPr>
            <a:lvl4pPr>
              <a:buClr>
                <a:schemeClr val="accent5"/>
              </a:buClr>
              <a:buFont typeface="Arial"/>
              <a:buChar char="•"/>
              <a:defRPr sz="2600"/>
            </a:lvl4pPr>
            <a:lvl5pPr>
              <a:buClr>
                <a:schemeClr val="accent5"/>
              </a:buClr>
              <a:buFont typeface="Arial"/>
              <a:buChar char="•"/>
              <a:defRPr sz="2600"/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itle 1"/>
          <p:cNvSpPr txBox="1">
            <a:spLocks/>
          </p:cNvSpPr>
          <p:nvPr userDrawn="1"/>
        </p:nvSpPr>
        <p:spPr>
          <a:xfrm>
            <a:off x="0" y="1371600"/>
            <a:ext cx="5499100" cy="5943600"/>
          </a:xfrm>
          <a:prstGeom prst="rect">
            <a:avLst/>
          </a:prstGeom>
          <a:solidFill>
            <a:srgbClr val="00A4E4"/>
          </a:solidFill>
        </p:spPr>
        <p:txBody>
          <a:bodyPr vert="horz" lIns="130622" tIns="65311" rIns="130622" bIns="65311" rtlCol="0" anchor="ctr">
            <a:normAutofit/>
          </a:bodyPr>
          <a:lstStyle>
            <a:lvl1pPr marL="914400" algn="l">
              <a:defRPr sz="5000" baseline="0">
                <a:solidFill>
                  <a:schemeClr val="bg1"/>
                </a:solidFill>
                <a:latin typeface="Roboto Light"/>
              </a:defRPr>
            </a:lvl1pPr>
          </a:lstStyle>
          <a:p>
            <a:pPr marL="914400" marR="0" lvl="0" indent="0" algn="l" defTabSz="65311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entury Gothic"/>
              <a:ea typeface="+mj-ea"/>
              <a:cs typeface="+mj-cs"/>
            </a:endParaRPr>
          </a:p>
        </p:txBody>
      </p:sp>
      <p:sp>
        <p:nvSpPr>
          <p:cNvPr id="9" name="Content Placeholder 2"/>
          <p:cNvSpPr>
            <a:spLocks noGrp="1"/>
          </p:cNvSpPr>
          <p:nvPr>
            <p:ph sz="half" idx="12"/>
          </p:nvPr>
        </p:nvSpPr>
        <p:spPr>
          <a:xfrm>
            <a:off x="731520" y="1854200"/>
            <a:ext cx="4272280" cy="5194300"/>
          </a:xfrm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4400">
                <a:solidFill>
                  <a:schemeClr val="bg1"/>
                </a:solidFill>
              </a:defRPr>
            </a:lvl1pPr>
            <a:lvl2pPr>
              <a:defRPr sz="3400"/>
            </a:lvl2pPr>
            <a:lvl3pPr>
              <a:defRPr sz="2900"/>
            </a:lvl3pPr>
            <a:lvl4pPr>
              <a:defRPr sz="2600"/>
            </a:lvl4pPr>
            <a:lvl5pPr>
              <a:defRPr sz="2600"/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itle 10"/>
          <p:cNvSpPr>
            <a:spLocks noGrp="1"/>
          </p:cNvSpPr>
          <p:nvPr>
            <p:ph type="title"/>
          </p:nvPr>
        </p:nvSpPr>
        <p:spPr>
          <a:xfrm>
            <a:off x="731839" y="0"/>
            <a:ext cx="11853862" cy="1371600"/>
          </a:xfrm>
          <a:prstGeom prst="rect">
            <a:avLst/>
          </a:prstGeom>
        </p:spPr>
        <p:txBody>
          <a:bodyPr vert="horz" lIns="0" tIns="0" rIns="0" bIns="0" anchor="ctr" anchorCtr="0"/>
          <a:lstStyle>
            <a:lvl1pPr algn="l">
              <a:defRPr sz="4000" baseline="0">
                <a:latin typeface="Century Gothic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261DD7EF-1910-864A-ADB4-736AD49F02F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585700" y="3770"/>
            <a:ext cx="2044700" cy="830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96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fore / After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 userDrawn="1"/>
        </p:nvSpPr>
        <p:spPr>
          <a:xfrm>
            <a:off x="5489574" y="1371600"/>
            <a:ext cx="9140825" cy="5943600"/>
          </a:xfrm>
          <a:prstGeom prst="rect">
            <a:avLst/>
          </a:prstGeom>
          <a:solidFill>
            <a:schemeClr val="bg2"/>
          </a:solidFill>
        </p:spPr>
        <p:txBody>
          <a:bodyPr vert="horz" lIns="130622" tIns="65311" rIns="130622" bIns="65311" rtlCol="0" anchor="ctr">
            <a:normAutofit/>
          </a:bodyPr>
          <a:lstStyle>
            <a:lvl1pPr marL="914400" algn="l">
              <a:defRPr sz="5000" baseline="0">
                <a:solidFill>
                  <a:schemeClr val="bg1"/>
                </a:solidFill>
                <a:latin typeface="Roboto Light"/>
              </a:defRPr>
            </a:lvl1pPr>
          </a:lstStyle>
          <a:p>
            <a:pPr marL="914400" marR="0" lvl="0" indent="0" algn="l" defTabSz="65311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entury Gothic"/>
              <a:ea typeface="+mj-ea"/>
              <a:cs typeface="+mj-cs"/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sz="half" idx="1"/>
          </p:nvPr>
        </p:nvSpPr>
        <p:spPr>
          <a:xfrm>
            <a:off x="7061200" y="1854200"/>
            <a:ext cx="6845300" cy="5194300"/>
          </a:xfrm>
        </p:spPr>
        <p:txBody>
          <a:bodyPr>
            <a:normAutofit/>
          </a:bodyPr>
          <a:lstStyle>
            <a:lvl1pPr>
              <a:buClr>
                <a:schemeClr val="accent5"/>
              </a:buClr>
              <a:buFont typeface="Arial"/>
              <a:buChar char="•"/>
              <a:defRPr sz="2600"/>
            </a:lvl1pPr>
            <a:lvl2pPr>
              <a:buClr>
                <a:schemeClr val="accent5"/>
              </a:buClr>
              <a:buFont typeface="Arial"/>
              <a:buChar char="•"/>
              <a:defRPr sz="3400"/>
            </a:lvl2pPr>
            <a:lvl3pPr>
              <a:buClr>
                <a:schemeClr val="accent5"/>
              </a:buClr>
              <a:buFont typeface="Arial"/>
              <a:buChar char="•"/>
              <a:defRPr sz="2900"/>
            </a:lvl3pPr>
            <a:lvl4pPr>
              <a:buClr>
                <a:schemeClr val="accent5"/>
              </a:buClr>
              <a:buFont typeface="Arial"/>
              <a:buChar char="•"/>
              <a:defRPr sz="2600"/>
            </a:lvl4pPr>
            <a:lvl5pPr>
              <a:buClr>
                <a:schemeClr val="accent5"/>
              </a:buClr>
              <a:buFont typeface="Arial"/>
              <a:buChar char="•"/>
              <a:defRPr sz="2600"/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itle 1"/>
          <p:cNvSpPr txBox="1">
            <a:spLocks/>
          </p:cNvSpPr>
          <p:nvPr userDrawn="1"/>
        </p:nvSpPr>
        <p:spPr>
          <a:xfrm>
            <a:off x="-12700" y="1371600"/>
            <a:ext cx="5499100" cy="5943600"/>
          </a:xfrm>
          <a:prstGeom prst="rect">
            <a:avLst/>
          </a:prstGeom>
          <a:solidFill>
            <a:srgbClr val="D9E020"/>
          </a:solidFill>
        </p:spPr>
        <p:txBody>
          <a:bodyPr vert="horz" lIns="130622" tIns="65311" rIns="130622" bIns="65311" rtlCol="0" anchor="ctr">
            <a:normAutofit/>
          </a:bodyPr>
          <a:lstStyle>
            <a:lvl1pPr marL="914400" algn="l">
              <a:defRPr sz="5000" baseline="0">
                <a:solidFill>
                  <a:schemeClr val="bg1"/>
                </a:solidFill>
                <a:latin typeface="Roboto Light"/>
              </a:defRPr>
            </a:lvl1pPr>
          </a:lstStyle>
          <a:p>
            <a:pPr marL="914400" marR="0" lvl="0" indent="0" algn="l" defTabSz="65311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entury Gothic"/>
              <a:ea typeface="+mj-ea"/>
              <a:cs typeface="+mj-cs"/>
            </a:endParaRPr>
          </a:p>
        </p:txBody>
      </p:sp>
      <p:sp>
        <p:nvSpPr>
          <p:cNvPr id="9" name="Content Placeholder 2"/>
          <p:cNvSpPr>
            <a:spLocks noGrp="1"/>
          </p:cNvSpPr>
          <p:nvPr>
            <p:ph sz="half" idx="12"/>
          </p:nvPr>
        </p:nvSpPr>
        <p:spPr>
          <a:xfrm>
            <a:off x="731520" y="1854200"/>
            <a:ext cx="4272280" cy="5194300"/>
          </a:xfrm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4400">
                <a:solidFill>
                  <a:schemeClr val="tx1"/>
                </a:solidFill>
              </a:defRPr>
            </a:lvl1pPr>
            <a:lvl2pPr>
              <a:defRPr sz="3400"/>
            </a:lvl2pPr>
            <a:lvl3pPr>
              <a:defRPr sz="2900"/>
            </a:lvl3pPr>
            <a:lvl4pPr>
              <a:defRPr sz="2600"/>
            </a:lvl4pPr>
            <a:lvl5pPr>
              <a:defRPr sz="2600"/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Isosceles Triangle 4"/>
          <p:cNvSpPr/>
          <p:nvPr userDrawn="1"/>
        </p:nvSpPr>
        <p:spPr>
          <a:xfrm rot="5400000">
            <a:off x="3130550" y="3727450"/>
            <a:ext cx="5943600" cy="1231900"/>
          </a:xfrm>
          <a:prstGeom prst="triangle">
            <a:avLst>
              <a:gd name="adj" fmla="val 50428"/>
            </a:avLst>
          </a:prstGeom>
          <a:solidFill>
            <a:srgbClr val="D9E02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entury Gothic"/>
            </a:endParaRP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731839" y="0"/>
            <a:ext cx="11853862" cy="1371600"/>
          </a:xfrm>
          <a:prstGeom prst="rect">
            <a:avLst/>
          </a:prstGeom>
        </p:spPr>
        <p:txBody>
          <a:bodyPr vert="horz" lIns="0" tIns="0" rIns="0" bIns="0" anchor="ctr" anchorCtr="0"/>
          <a:lstStyle>
            <a:lvl1pPr algn="l">
              <a:defRPr sz="4000" baseline="0">
                <a:latin typeface="Century Gothic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E2C8C2BF-0DEA-1146-855D-EC3A292500B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585700" y="3770"/>
            <a:ext cx="2044700" cy="830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138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OS Divider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 userDrawn="1"/>
        </p:nvSpPr>
        <p:spPr>
          <a:xfrm>
            <a:off x="0" y="0"/>
            <a:ext cx="14630400" cy="7315200"/>
          </a:xfrm>
          <a:prstGeom prst="rect">
            <a:avLst/>
          </a:prstGeom>
          <a:solidFill>
            <a:schemeClr val="bg2"/>
          </a:solidFill>
        </p:spPr>
        <p:txBody>
          <a:bodyPr vert="horz" lIns="130622" tIns="65311" rIns="130622" bIns="65311" rtlCol="0" anchor="ctr">
            <a:normAutofit/>
          </a:bodyPr>
          <a:lstStyle>
            <a:lvl1pPr marL="914400" algn="l">
              <a:defRPr sz="5000" baseline="0">
                <a:solidFill>
                  <a:schemeClr val="bg1"/>
                </a:solidFill>
                <a:latin typeface="Roboto Light"/>
              </a:defRPr>
            </a:lvl1pPr>
          </a:lstStyle>
          <a:p>
            <a:pPr marL="914400" marR="0" lvl="0" indent="0" algn="l" defTabSz="65311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entury Gothic"/>
              <a:ea typeface="+mj-ea"/>
              <a:cs typeface="+mj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9900" y="2298700"/>
            <a:ext cx="10807300" cy="3589021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l">
              <a:defRPr sz="5000">
                <a:latin typeface="Century Gothic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002660" y="7627621"/>
            <a:ext cx="1244600" cy="355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0603699D-5559-CE45-8EF6-E7D3E581168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9525"/>
            <a:ext cx="14630400" cy="158584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0"/>
          <p:cNvSpPr>
            <a:spLocks noGrp="1"/>
          </p:cNvSpPr>
          <p:nvPr>
            <p:ph type="title"/>
          </p:nvPr>
        </p:nvSpPr>
        <p:spPr>
          <a:xfrm>
            <a:off x="731839" y="0"/>
            <a:ext cx="11853862" cy="1371600"/>
          </a:xfrm>
          <a:prstGeom prst="rect">
            <a:avLst/>
          </a:prstGeom>
        </p:spPr>
        <p:txBody>
          <a:bodyPr vert="horz" lIns="0" tIns="0" rIns="0" bIns="0" anchor="ctr" anchorCtr="0"/>
          <a:lstStyle>
            <a:lvl1pPr algn="l">
              <a:defRPr sz="4000" baseline="0">
                <a:latin typeface="Century Gothic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itle 1"/>
          <p:cNvSpPr txBox="1">
            <a:spLocks/>
          </p:cNvSpPr>
          <p:nvPr userDrawn="1"/>
        </p:nvSpPr>
        <p:spPr>
          <a:xfrm>
            <a:off x="5486400" y="1371600"/>
            <a:ext cx="9144000" cy="5943600"/>
          </a:xfrm>
          <a:prstGeom prst="rect">
            <a:avLst/>
          </a:prstGeom>
          <a:solidFill>
            <a:schemeClr val="bg2"/>
          </a:solidFill>
        </p:spPr>
        <p:txBody>
          <a:bodyPr vert="horz" lIns="130622" tIns="65311" rIns="130622" bIns="65311" rtlCol="0" anchor="ctr">
            <a:normAutofit/>
          </a:bodyPr>
          <a:lstStyle>
            <a:lvl1pPr marL="914400" algn="l">
              <a:defRPr sz="5000" baseline="0">
                <a:solidFill>
                  <a:schemeClr val="bg1"/>
                </a:solidFill>
                <a:latin typeface="Roboto Light"/>
              </a:defRPr>
            </a:lvl1pPr>
          </a:lstStyle>
          <a:p>
            <a:pPr marL="914400" marR="0" lvl="0" indent="0" algn="l" defTabSz="65311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entury Gothic"/>
              <a:ea typeface="+mj-ea"/>
              <a:cs typeface="+mj-cs"/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sz="half" idx="1"/>
          </p:nvPr>
        </p:nvSpPr>
        <p:spPr>
          <a:xfrm>
            <a:off x="6019800" y="1854200"/>
            <a:ext cx="7886700" cy="5194300"/>
          </a:xfrm>
        </p:spPr>
        <p:txBody>
          <a:bodyPr>
            <a:normAutofit/>
          </a:bodyPr>
          <a:lstStyle>
            <a:lvl1pPr>
              <a:buClr>
                <a:schemeClr val="accent5"/>
              </a:buClr>
              <a:buFont typeface="Arial"/>
              <a:buChar char="•"/>
              <a:defRPr sz="2600"/>
            </a:lvl1pPr>
            <a:lvl2pPr>
              <a:buClr>
                <a:schemeClr val="accent5"/>
              </a:buClr>
              <a:buFont typeface="Arial"/>
              <a:buChar char="•"/>
              <a:defRPr sz="3400"/>
            </a:lvl2pPr>
            <a:lvl3pPr>
              <a:buClr>
                <a:schemeClr val="accent5"/>
              </a:buClr>
              <a:buFont typeface="Arial"/>
              <a:buChar char="•"/>
              <a:defRPr sz="2900"/>
            </a:lvl3pPr>
            <a:lvl4pPr>
              <a:buClr>
                <a:schemeClr val="accent5"/>
              </a:buClr>
              <a:buFont typeface="Arial"/>
              <a:buChar char="•"/>
              <a:defRPr sz="2600"/>
            </a:lvl4pPr>
            <a:lvl5pPr>
              <a:buClr>
                <a:schemeClr val="accent5"/>
              </a:buClr>
              <a:buFont typeface="Arial"/>
              <a:buChar char="•"/>
              <a:defRPr sz="2600"/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sz="half" idx="12"/>
          </p:nvPr>
        </p:nvSpPr>
        <p:spPr>
          <a:xfrm>
            <a:off x="0" y="1371600"/>
            <a:ext cx="5486400" cy="59436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4400">
                <a:solidFill>
                  <a:schemeClr val="bg1"/>
                </a:solidFill>
              </a:defRPr>
            </a:lvl1pPr>
            <a:lvl2pPr>
              <a:defRPr sz="3400"/>
            </a:lvl2pPr>
            <a:lvl3pPr>
              <a:defRPr sz="2900"/>
            </a:lvl3pPr>
            <a:lvl4pPr>
              <a:defRPr sz="2600"/>
            </a:lvl4pPr>
            <a:lvl5pPr>
              <a:defRPr sz="2600"/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F17F945D-067C-3146-BFA5-E805C8FA1B3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585700" y="3770"/>
            <a:ext cx="2044700" cy="830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980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1839" y="0"/>
            <a:ext cx="11853862" cy="1371600"/>
          </a:xfrm>
          <a:prstGeom prst="rect">
            <a:avLst/>
          </a:prstGeom>
        </p:spPr>
        <p:txBody>
          <a:bodyPr vert="horz" lIns="0" tIns="0" rIns="0" bIns="0" anchor="ctr" anchorCtr="0"/>
          <a:lstStyle>
            <a:lvl1pPr algn="l">
              <a:defRPr sz="4000" baseline="0">
                <a:latin typeface="Century Gothic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half" idx="12"/>
          </p:nvPr>
        </p:nvSpPr>
        <p:spPr>
          <a:xfrm>
            <a:off x="0" y="1371600"/>
            <a:ext cx="14630400" cy="59436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4400">
                <a:solidFill>
                  <a:schemeClr val="bg1"/>
                </a:solidFill>
              </a:defRPr>
            </a:lvl1pPr>
            <a:lvl2pPr>
              <a:defRPr sz="3400"/>
            </a:lvl2pPr>
            <a:lvl3pPr>
              <a:defRPr sz="2900"/>
            </a:lvl3pPr>
            <a:lvl4pPr>
              <a:defRPr sz="2600"/>
            </a:lvl4pPr>
            <a:lvl5pPr>
              <a:defRPr sz="2600"/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9C44D3EE-E37E-724A-B5A6-233C6BCF8B6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585700" y="3770"/>
            <a:ext cx="2044700" cy="830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484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-Short-IMP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xmlns="" id="{363D8F27-353B-8548-BDAC-071F9B8B3CB9}"/>
              </a:ext>
            </a:extLst>
          </p:cNvPr>
          <p:cNvSpPr txBox="1">
            <a:spLocks/>
          </p:cNvSpPr>
          <p:nvPr userDrawn="1"/>
        </p:nvSpPr>
        <p:spPr>
          <a:xfrm>
            <a:off x="5486400" y="1371600"/>
            <a:ext cx="9144000" cy="5943600"/>
          </a:xfrm>
          <a:prstGeom prst="rect">
            <a:avLst/>
          </a:prstGeom>
          <a:solidFill>
            <a:schemeClr val="bg2"/>
          </a:solidFill>
        </p:spPr>
        <p:txBody>
          <a:bodyPr vert="horz" lIns="130622" tIns="65311" rIns="130622" bIns="65311" rtlCol="0" anchor="ctr">
            <a:normAutofit/>
          </a:bodyPr>
          <a:lstStyle>
            <a:lvl1pPr marL="914400" algn="l">
              <a:defRPr sz="5000" baseline="0">
                <a:solidFill>
                  <a:schemeClr val="bg1"/>
                </a:solidFill>
                <a:latin typeface="Roboto Light"/>
              </a:defRPr>
            </a:lvl1pPr>
          </a:lstStyle>
          <a:p>
            <a:pPr marL="914400" marR="0" lvl="0" indent="0" algn="l" defTabSz="65311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entury Gothic"/>
              <a:ea typeface="+mj-ea"/>
              <a:cs typeface="+mj-cs"/>
            </a:endParaRPr>
          </a:p>
        </p:txBody>
      </p:sp>
      <p:sp>
        <p:nvSpPr>
          <p:cNvPr id="11" name="Content Placeholder 2"/>
          <p:cNvSpPr>
            <a:spLocks noGrp="1"/>
          </p:cNvSpPr>
          <p:nvPr>
            <p:ph sz="half" idx="12" hasCustomPrompt="1"/>
          </p:nvPr>
        </p:nvSpPr>
        <p:spPr>
          <a:xfrm>
            <a:off x="7912100" y="2937383"/>
            <a:ext cx="4368800" cy="1867863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2000">
                <a:solidFill>
                  <a:schemeClr val="accent6"/>
                </a:solidFill>
                <a:latin typeface="Century Gothic"/>
              </a:defRPr>
            </a:lvl1pPr>
            <a:lvl2pPr>
              <a:defRPr sz="3400"/>
            </a:lvl2pPr>
            <a:lvl3pPr>
              <a:defRPr sz="2900"/>
            </a:lvl3pPr>
            <a:lvl4pPr>
              <a:defRPr sz="2600"/>
            </a:lvl4pPr>
            <a:lvl5pPr>
              <a:defRPr sz="2600"/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en-US" dirty="0"/>
              <a:t>30%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sz="half" idx="13" hasCustomPrompt="1"/>
          </p:nvPr>
        </p:nvSpPr>
        <p:spPr>
          <a:xfrm>
            <a:off x="6108700" y="5071946"/>
            <a:ext cx="7975600" cy="1903141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Clr>
                <a:schemeClr val="accent5"/>
              </a:buClr>
              <a:buFont typeface="Arial"/>
              <a:buNone/>
              <a:defRPr sz="2400"/>
            </a:lvl1pPr>
            <a:lvl2pPr>
              <a:buClr>
                <a:schemeClr val="accent5"/>
              </a:buClr>
              <a:buFont typeface="Arial"/>
              <a:buChar char="•"/>
              <a:defRPr sz="3400"/>
            </a:lvl2pPr>
            <a:lvl3pPr>
              <a:buClr>
                <a:schemeClr val="accent5"/>
              </a:buClr>
              <a:buFont typeface="Arial"/>
              <a:buChar char="•"/>
              <a:defRPr sz="2900"/>
            </a:lvl3pPr>
            <a:lvl4pPr>
              <a:buClr>
                <a:schemeClr val="accent5"/>
              </a:buClr>
              <a:buFont typeface="Arial"/>
              <a:buChar char="•"/>
              <a:defRPr sz="2600"/>
            </a:lvl4pPr>
            <a:lvl5pPr>
              <a:buClr>
                <a:schemeClr val="accent5"/>
              </a:buClr>
              <a:buFont typeface="Arial"/>
              <a:buChar char="•"/>
              <a:defRPr sz="2600"/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79E4E4C8-3D24-BF4C-BD96-C44F5BDC0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963"/>
            <a:ext cx="11854179" cy="1370637"/>
          </a:xfrm>
          <a:prstGeom prst="rect">
            <a:avLst/>
          </a:prstGeom>
        </p:spPr>
        <p:txBody>
          <a:bodyPr anchor="ctr"/>
          <a:lstStyle>
            <a:lvl1pPr marL="0" marR="0" indent="0" algn="l" defTabSz="65311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755F63AE-D55F-D34F-8134-F1A297788D2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1371600"/>
            <a:ext cx="5486400" cy="5930900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here to</a:t>
            </a:r>
            <a:br>
              <a:rPr lang="en-US" dirty="0"/>
            </a:br>
            <a:r>
              <a:rPr lang="en-US" dirty="0"/>
              <a:t>add a picture</a:t>
            </a:r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xmlns="" id="{0F6E897F-3249-8141-8032-BC31F5C6173B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914219" y="1711712"/>
            <a:ext cx="2364562" cy="1081669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defRPr sz="1400"/>
            </a:lvl1pPr>
          </a:lstStyle>
          <a:p>
            <a:r>
              <a:rPr lang="en-US" dirty="0"/>
              <a:t>Click here to add customer’s logo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xmlns="" id="{38C54D6A-CB7B-2F43-A724-38DDE1D6EFF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585700" y="3770"/>
            <a:ext cx="2044700" cy="830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47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-Long-DETAIL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 txBox="1">
            <a:spLocks/>
          </p:cNvSpPr>
          <p:nvPr userDrawn="1"/>
        </p:nvSpPr>
        <p:spPr>
          <a:xfrm>
            <a:off x="226060" y="7302500"/>
            <a:ext cx="396240" cy="927100"/>
          </a:xfrm>
          <a:prstGeom prst="rect">
            <a:avLst/>
          </a:prstGeom>
        </p:spPr>
        <p:txBody>
          <a:bodyPr wrap="none" lIns="0" tIns="0" rIns="0" bIns="0" anchor="ctr" anchorCtr="0">
            <a:noAutofit/>
          </a:bodyPr>
          <a:lstStyle/>
          <a:p>
            <a:pPr marL="0" marR="0" lvl="0" indent="0" algn="l" defTabSz="4898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2430C87-49FB-6C4A-96F1-FDAD405D74CA}" type="slidenum">
              <a:rPr kumimoji="0" lang="en-US" sz="75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pPr marL="0" marR="0" lvl="0" indent="0" algn="l" defTabSz="4898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75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sp>
        <p:nvSpPr>
          <p:cNvPr id="7" name="Title 1"/>
          <p:cNvSpPr txBox="1">
            <a:spLocks/>
          </p:cNvSpPr>
          <p:nvPr userDrawn="1"/>
        </p:nvSpPr>
        <p:spPr>
          <a:xfrm>
            <a:off x="0" y="2451100"/>
            <a:ext cx="14630400" cy="5778500"/>
          </a:xfrm>
          <a:prstGeom prst="rect">
            <a:avLst/>
          </a:prstGeom>
          <a:solidFill>
            <a:schemeClr val="bg2"/>
          </a:solidFill>
        </p:spPr>
        <p:txBody>
          <a:bodyPr vert="horz" lIns="97967" tIns="48983" rIns="97967" bIns="48983" rtlCol="0" anchor="ctr">
            <a:normAutofit/>
          </a:bodyPr>
          <a:lstStyle>
            <a:lvl1pPr marL="914400" algn="l">
              <a:defRPr sz="5000" baseline="0">
                <a:solidFill>
                  <a:schemeClr val="bg1"/>
                </a:solidFill>
                <a:latin typeface="Roboto Light"/>
              </a:defRPr>
            </a:lvl1pPr>
          </a:lstStyle>
          <a:p>
            <a:pPr marL="685800" marR="0" lvl="0" indent="0" algn="l" defTabSz="48983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75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entury Gothic"/>
              <a:ea typeface="+mj-ea"/>
              <a:cs typeface="+mj-cs"/>
            </a:endParaRP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731520" y="1120924"/>
            <a:ext cx="8642968" cy="1197400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100000"/>
              </a:lnSpc>
              <a:defRPr sz="2200" baseline="0">
                <a:solidFill>
                  <a:schemeClr val="tx1"/>
                </a:solidFill>
                <a:latin typeface="Century Gothic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9601200" y="0"/>
            <a:ext cx="5029200" cy="245052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here or drag image to add an industry related image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724109" y="4112570"/>
            <a:ext cx="4116688" cy="3736030"/>
          </a:xfrm>
        </p:spPr>
        <p:txBody>
          <a:bodyPr numCol="1"/>
          <a:lstStyle>
            <a:lvl1pPr marL="285750" indent="-285750">
              <a:lnSpc>
                <a:spcPct val="100000"/>
              </a:lnSpc>
              <a:spcBef>
                <a:spcPts val="600"/>
              </a:spcBef>
              <a:buClr>
                <a:srgbClr val="D54713"/>
              </a:buClr>
              <a:buFont typeface="Arial" charset="0"/>
              <a:buChar char="•"/>
              <a:defRPr sz="1800" b="0" i="0">
                <a:solidFill>
                  <a:schemeClr val="tx1"/>
                </a:solidFill>
              </a:defRPr>
            </a:lvl1pPr>
            <a:lvl2pPr marL="285750" indent="-285750">
              <a:lnSpc>
                <a:spcPct val="100000"/>
              </a:lnSpc>
              <a:spcBef>
                <a:spcPts val="600"/>
              </a:spcBef>
              <a:buClr>
                <a:srgbClr val="D54713"/>
              </a:buClr>
              <a:buFont typeface="Arial" charset="0"/>
              <a:buChar char="•"/>
              <a:defRPr sz="1600"/>
            </a:lvl2pPr>
            <a:lvl3pPr marL="665559" indent="-285750">
              <a:lnSpc>
                <a:spcPct val="100000"/>
              </a:lnSpc>
              <a:spcBef>
                <a:spcPts val="600"/>
              </a:spcBef>
              <a:buClr>
                <a:srgbClr val="D54713"/>
              </a:buClr>
              <a:buFont typeface="Arial" charset="0"/>
              <a:buChar char="•"/>
              <a:defRPr sz="1600"/>
            </a:lvl3pPr>
            <a:lvl4pPr marL="1143000" indent="-285750">
              <a:lnSpc>
                <a:spcPct val="100000"/>
              </a:lnSpc>
              <a:spcBef>
                <a:spcPts val="600"/>
              </a:spcBef>
              <a:buClr>
                <a:srgbClr val="D54713"/>
              </a:buClr>
              <a:buFont typeface="Arial" charset="0"/>
              <a:buChar char="•"/>
              <a:defRPr sz="1600"/>
            </a:lvl4pPr>
            <a:lvl5pPr marL="1473994" indent="-285750">
              <a:lnSpc>
                <a:spcPct val="100000"/>
              </a:lnSpc>
              <a:spcBef>
                <a:spcPts val="600"/>
              </a:spcBef>
              <a:buClr>
                <a:srgbClr val="D54713"/>
              </a:buClr>
              <a:buFont typeface="Arial" charset="0"/>
              <a:buChar char="•"/>
              <a:defRPr sz="1600"/>
            </a:lvl5pPr>
            <a:lvl6pPr>
              <a:defRPr sz="1950"/>
            </a:lvl6pPr>
            <a:lvl7pPr>
              <a:defRPr sz="1950"/>
            </a:lvl7pPr>
            <a:lvl8pPr>
              <a:defRPr sz="1950"/>
            </a:lvl8pPr>
            <a:lvl9pPr>
              <a:defRPr sz="1950"/>
            </a:lvl9pPr>
          </a:lstStyle>
          <a:p>
            <a:pPr lvl="0"/>
            <a:r>
              <a:rPr lang="en-US" dirty="0"/>
              <a:t>Challenges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4"/>
            <a:endParaRPr lang="en-US" dirty="0"/>
          </a:p>
        </p:txBody>
      </p:sp>
      <p:sp>
        <p:nvSpPr>
          <p:cNvPr id="15" name="Content Placeholder 2"/>
          <p:cNvSpPr>
            <a:spLocks noGrp="1"/>
          </p:cNvSpPr>
          <p:nvPr>
            <p:ph sz="half" idx="17" hasCustomPrompt="1"/>
          </p:nvPr>
        </p:nvSpPr>
        <p:spPr>
          <a:xfrm>
            <a:off x="5257800" y="4112570"/>
            <a:ext cx="4116688" cy="3736030"/>
          </a:xfrm>
        </p:spPr>
        <p:txBody>
          <a:bodyPr numCol="1">
            <a:normAutofit/>
          </a:bodyPr>
          <a:lstStyle>
            <a:lvl1pPr marL="285750" indent="-285750">
              <a:lnSpc>
                <a:spcPct val="100000"/>
              </a:lnSpc>
              <a:spcBef>
                <a:spcPts val="600"/>
              </a:spcBef>
              <a:buClr>
                <a:srgbClr val="929E43"/>
              </a:buClr>
              <a:buFont typeface="Arial" charset="0"/>
              <a:buChar char="•"/>
              <a:defRPr sz="1800" b="0" i="0">
                <a:solidFill>
                  <a:schemeClr val="tx1"/>
                </a:solidFill>
              </a:defRPr>
            </a:lvl1pPr>
            <a:lvl2pPr marL="285750" indent="-285750">
              <a:lnSpc>
                <a:spcPct val="100000"/>
              </a:lnSpc>
              <a:spcBef>
                <a:spcPts val="600"/>
              </a:spcBef>
              <a:buClr>
                <a:srgbClr val="929E43"/>
              </a:buClr>
              <a:buFont typeface="Arial" charset="0"/>
              <a:buChar char="•"/>
              <a:defRPr sz="1600">
                <a:solidFill>
                  <a:schemeClr val="tx1"/>
                </a:solidFill>
              </a:defRPr>
            </a:lvl2pPr>
            <a:lvl3pPr marL="665559" indent="-285750">
              <a:lnSpc>
                <a:spcPct val="100000"/>
              </a:lnSpc>
              <a:spcBef>
                <a:spcPts val="600"/>
              </a:spcBef>
              <a:buClr>
                <a:srgbClr val="929E43"/>
              </a:buClr>
              <a:buFont typeface="Arial" charset="0"/>
              <a:buChar char="•"/>
              <a:defRPr sz="1600">
                <a:solidFill>
                  <a:schemeClr val="tx1"/>
                </a:solidFill>
              </a:defRPr>
            </a:lvl3pPr>
            <a:lvl4pPr marL="1143000" indent="-285750">
              <a:lnSpc>
                <a:spcPct val="100000"/>
              </a:lnSpc>
              <a:spcBef>
                <a:spcPts val="600"/>
              </a:spcBef>
              <a:buClr>
                <a:srgbClr val="929E43"/>
              </a:buClr>
              <a:buFont typeface="Arial" charset="0"/>
              <a:buChar char="•"/>
              <a:defRPr sz="1600">
                <a:solidFill>
                  <a:schemeClr val="tx1"/>
                </a:solidFill>
              </a:defRPr>
            </a:lvl4pPr>
            <a:lvl5pPr marL="1473994" indent="-285750">
              <a:lnSpc>
                <a:spcPct val="100000"/>
              </a:lnSpc>
              <a:spcBef>
                <a:spcPts val="600"/>
              </a:spcBef>
              <a:buClr>
                <a:srgbClr val="929E43"/>
              </a:buClr>
              <a:buFont typeface="Arial" charset="0"/>
              <a:buChar char="•"/>
              <a:defRPr sz="1600">
                <a:solidFill>
                  <a:schemeClr val="tx1"/>
                </a:solidFill>
              </a:defRPr>
            </a:lvl5pPr>
            <a:lvl6pPr>
              <a:defRPr sz="1950"/>
            </a:lvl6pPr>
            <a:lvl7pPr>
              <a:defRPr sz="1950"/>
            </a:lvl7pPr>
            <a:lvl8pPr>
              <a:defRPr sz="1950"/>
            </a:lvl8pPr>
            <a:lvl9pPr>
              <a:defRPr sz="1950"/>
            </a:lvl9pPr>
          </a:lstStyle>
          <a:p>
            <a:pPr lvl="0"/>
            <a:r>
              <a:rPr lang="en-US" dirty="0"/>
              <a:t>Solutions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4"/>
            <a:endParaRPr lang="en-US" dirty="0"/>
          </a:p>
        </p:txBody>
      </p:sp>
      <p:sp>
        <p:nvSpPr>
          <p:cNvPr id="16" name="Content Placeholder 2"/>
          <p:cNvSpPr>
            <a:spLocks noGrp="1"/>
          </p:cNvSpPr>
          <p:nvPr>
            <p:ph sz="half" idx="18" hasCustomPrompt="1"/>
          </p:nvPr>
        </p:nvSpPr>
        <p:spPr>
          <a:xfrm>
            <a:off x="9789812" y="4112570"/>
            <a:ext cx="4116688" cy="3736030"/>
          </a:xfrm>
        </p:spPr>
        <p:txBody>
          <a:bodyPr numCol="1">
            <a:normAutofit/>
          </a:bodyPr>
          <a:lstStyle>
            <a:lvl1pPr marL="285750" indent="-285750">
              <a:lnSpc>
                <a:spcPct val="100000"/>
              </a:lnSpc>
              <a:spcBef>
                <a:spcPts val="600"/>
              </a:spcBef>
              <a:buClr>
                <a:srgbClr val="00A4E4"/>
              </a:buClr>
              <a:buFont typeface="Arial" charset="0"/>
              <a:buChar char="•"/>
              <a:defRPr sz="1800" b="0" i="0">
                <a:solidFill>
                  <a:schemeClr val="tx1"/>
                </a:solidFill>
              </a:defRPr>
            </a:lvl1pPr>
            <a:lvl2pPr marL="285750" indent="-285750">
              <a:lnSpc>
                <a:spcPct val="100000"/>
              </a:lnSpc>
              <a:spcBef>
                <a:spcPts val="600"/>
              </a:spcBef>
              <a:buClr>
                <a:srgbClr val="00A4E4"/>
              </a:buClr>
              <a:buFont typeface="Arial" charset="0"/>
              <a:buChar char="•"/>
              <a:defRPr sz="1600">
                <a:solidFill>
                  <a:schemeClr val="tx1"/>
                </a:solidFill>
              </a:defRPr>
            </a:lvl2pPr>
            <a:lvl3pPr marL="665559" indent="-285750">
              <a:lnSpc>
                <a:spcPct val="100000"/>
              </a:lnSpc>
              <a:spcBef>
                <a:spcPts val="600"/>
              </a:spcBef>
              <a:buClr>
                <a:srgbClr val="00A4E4"/>
              </a:buClr>
              <a:buFont typeface="Arial" charset="0"/>
              <a:buChar char="•"/>
              <a:defRPr sz="1600">
                <a:solidFill>
                  <a:schemeClr val="tx1"/>
                </a:solidFill>
              </a:defRPr>
            </a:lvl3pPr>
            <a:lvl4pPr marL="1143000" indent="-285750">
              <a:lnSpc>
                <a:spcPct val="100000"/>
              </a:lnSpc>
              <a:spcBef>
                <a:spcPts val="600"/>
              </a:spcBef>
              <a:buClr>
                <a:srgbClr val="00A4E4"/>
              </a:buClr>
              <a:buFont typeface="Arial" charset="0"/>
              <a:buChar char="•"/>
              <a:defRPr sz="1600">
                <a:solidFill>
                  <a:schemeClr val="tx1"/>
                </a:solidFill>
              </a:defRPr>
            </a:lvl4pPr>
            <a:lvl5pPr marL="1473994" indent="-285750">
              <a:lnSpc>
                <a:spcPct val="100000"/>
              </a:lnSpc>
              <a:spcBef>
                <a:spcPts val="600"/>
              </a:spcBef>
              <a:buClr>
                <a:srgbClr val="00A4E4"/>
              </a:buClr>
              <a:buFont typeface="Arial" charset="0"/>
              <a:buChar char="•"/>
              <a:defRPr sz="1600">
                <a:solidFill>
                  <a:schemeClr val="tx1"/>
                </a:solidFill>
              </a:defRPr>
            </a:lvl5pPr>
            <a:lvl6pPr>
              <a:defRPr sz="1950"/>
            </a:lvl6pPr>
            <a:lvl7pPr>
              <a:defRPr sz="1950"/>
            </a:lvl7pPr>
            <a:lvl8pPr>
              <a:defRPr sz="1950"/>
            </a:lvl8pPr>
            <a:lvl9pPr>
              <a:defRPr sz="1950"/>
            </a:lvl9pPr>
          </a:lstStyle>
          <a:p>
            <a:pPr lvl="0"/>
            <a:r>
              <a:rPr lang="en-US" dirty="0"/>
              <a:t>Results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4"/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9" hasCustomPrompt="1"/>
          </p:nvPr>
        </p:nvSpPr>
        <p:spPr>
          <a:xfrm>
            <a:off x="731521" y="361887"/>
            <a:ext cx="6583680" cy="411480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/>
            </a:lvl1pPr>
          </a:lstStyle>
          <a:p>
            <a:pPr lvl="0"/>
            <a:r>
              <a:rPr lang="en-US" dirty="0"/>
              <a:t>Add Company’s name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731520" y="2652140"/>
            <a:ext cx="13187680" cy="732533"/>
          </a:xfrm>
        </p:spPr>
        <p:txBody>
          <a:bodyPr anchor="ctr">
            <a:normAutofit/>
          </a:bodyPr>
          <a:lstStyle>
            <a:lvl1pPr marL="0" marR="0" indent="-1615" algn="l" defTabSz="4898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800" b="1" i="0" kern="1200" baseline="0" smtClean="0">
                <a:solidFill>
                  <a:schemeClr val="tx1"/>
                </a:solidFill>
                <a:effectLst/>
                <a:latin typeface="Century Gothic"/>
              </a:defRPr>
            </a:lvl1pPr>
          </a:lstStyle>
          <a:p>
            <a:r>
              <a:rPr lang="en-US" dirty="0"/>
              <a:t>Click to edit Master title style </a:t>
            </a:r>
            <a:r>
              <a:rPr lang="en-US" sz="1800" b="0" i="0" kern="1200" baseline="0" dirty="0">
                <a:solidFill>
                  <a:schemeClr val="tx1"/>
                </a:solidFill>
                <a:effectLst/>
                <a:latin typeface="Century Gothic"/>
                <a:ea typeface="+mj-ea"/>
                <a:cs typeface="+mj-cs"/>
              </a:rPr>
              <a:t>Lorem ipsum dolor sit </a:t>
            </a:r>
            <a:r>
              <a:rPr lang="en-US" sz="1800" b="0" i="0" kern="1200" baseline="0" dirty="0" err="1">
                <a:solidFill>
                  <a:schemeClr val="tx1"/>
                </a:solidFill>
                <a:effectLst/>
                <a:latin typeface="Century Gothic"/>
                <a:ea typeface="+mj-ea"/>
                <a:cs typeface="+mj-cs"/>
              </a:rPr>
              <a:t>amet</a:t>
            </a:r>
            <a:r>
              <a:rPr lang="en-US" sz="1800" b="0" i="0" kern="1200" baseline="0" dirty="0">
                <a:solidFill>
                  <a:schemeClr val="tx1"/>
                </a:solidFill>
                <a:effectLst/>
                <a:latin typeface="Century Gothic"/>
                <a:ea typeface="+mj-ea"/>
                <a:cs typeface="+mj-cs"/>
              </a:rPr>
              <a:t>, </a:t>
            </a:r>
            <a:r>
              <a:rPr lang="en-US" sz="1800" b="0" i="0" kern="1200" baseline="0" dirty="0" err="1">
                <a:solidFill>
                  <a:schemeClr val="tx1"/>
                </a:solidFill>
                <a:effectLst/>
                <a:latin typeface="Century Gothic"/>
                <a:ea typeface="+mj-ea"/>
                <a:cs typeface="+mj-cs"/>
              </a:rPr>
              <a:t>consectetur</a:t>
            </a:r>
            <a:r>
              <a:rPr lang="en-US" sz="1800" b="0" i="0" kern="1200" baseline="0" dirty="0">
                <a:solidFill>
                  <a:schemeClr val="tx1"/>
                </a:solidFill>
                <a:effectLst/>
                <a:latin typeface="Century Gothic"/>
                <a:ea typeface="+mj-ea"/>
                <a:cs typeface="+mj-cs"/>
              </a:rPr>
              <a:t> </a:t>
            </a:r>
            <a:r>
              <a:rPr lang="en-US" sz="1800" b="0" i="0" kern="1200" baseline="0" dirty="0" err="1">
                <a:solidFill>
                  <a:schemeClr val="tx1"/>
                </a:solidFill>
                <a:effectLst/>
                <a:latin typeface="Century Gothic"/>
                <a:ea typeface="+mj-ea"/>
                <a:cs typeface="+mj-cs"/>
              </a:rPr>
              <a:t>adipiscing</a:t>
            </a:r>
            <a:r>
              <a:rPr lang="en-US" sz="1800" b="0" i="0" kern="1200" baseline="0" dirty="0">
                <a:solidFill>
                  <a:schemeClr val="tx1"/>
                </a:solidFill>
                <a:effectLst/>
                <a:latin typeface="Century Gothic"/>
                <a:ea typeface="+mj-ea"/>
                <a:cs typeface="+mj-cs"/>
              </a:rPr>
              <a:t> </a:t>
            </a:r>
            <a:r>
              <a:rPr lang="en-US" sz="1800" b="0" i="0" kern="1200" baseline="0" dirty="0" err="1">
                <a:solidFill>
                  <a:schemeClr val="tx1"/>
                </a:solidFill>
                <a:effectLst/>
                <a:latin typeface="Century Gothic"/>
                <a:ea typeface="+mj-ea"/>
                <a:cs typeface="+mj-cs"/>
              </a:rPr>
              <a:t>elit</a:t>
            </a:r>
            <a:r>
              <a:rPr lang="en-US" sz="1800" b="0" i="0" kern="1200" baseline="0" dirty="0">
                <a:solidFill>
                  <a:schemeClr val="tx1"/>
                </a:solidFill>
                <a:effectLst/>
                <a:latin typeface="Century Gothic"/>
                <a:ea typeface="+mj-ea"/>
                <a:cs typeface="+mj-cs"/>
              </a:rPr>
              <a:t>. </a:t>
            </a:r>
            <a:r>
              <a:rPr lang="en-US" sz="1800" b="0" i="0" kern="1200" baseline="0" dirty="0" err="1">
                <a:solidFill>
                  <a:schemeClr val="tx1"/>
                </a:solidFill>
                <a:effectLst/>
                <a:latin typeface="Century Gothic"/>
                <a:ea typeface="+mj-ea"/>
                <a:cs typeface="+mj-cs"/>
              </a:rPr>
              <a:t>Phasellus</a:t>
            </a:r>
            <a:r>
              <a:rPr lang="en-US" sz="1800" b="0" i="0" kern="1200" baseline="0" dirty="0">
                <a:solidFill>
                  <a:schemeClr val="tx1"/>
                </a:solidFill>
                <a:effectLst/>
                <a:latin typeface="Century Gothic"/>
                <a:ea typeface="+mj-ea"/>
                <a:cs typeface="+mj-cs"/>
              </a:rPr>
              <a:t> </a:t>
            </a:r>
            <a:r>
              <a:rPr lang="en-US" sz="1800" b="0" i="0" kern="1200" baseline="0" dirty="0" err="1">
                <a:solidFill>
                  <a:schemeClr val="tx1"/>
                </a:solidFill>
                <a:effectLst/>
                <a:latin typeface="Century Gothic"/>
                <a:ea typeface="+mj-ea"/>
                <a:cs typeface="+mj-cs"/>
              </a:rPr>
              <a:t>molestie</a:t>
            </a:r>
            <a:r>
              <a:rPr lang="en-US" sz="1800" b="0" i="0" kern="1200" baseline="0" dirty="0">
                <a:solidFill>
                  <a:schemeClr val="tx1"/>
                </a:solidFill>
                <a:effectLst/>
                <a:latin typeface="Century Gothic"/>
                <a:ea typeface="+mj-ea"/>
                <a:cs typeface="+mj-cs"/>
              </a:rPr>
              <a:t> </a:t>
            </a:r>
            <a:r>
              <a:rPr lang="en-US" sz="1800" b="0" i="0" kern="1200" baseline="0" dirty="0" err="1">
                <a:solidFill>
                  <a:schemeClr val="tx1"/>
                </a:solidFill>
                <a:effectLst/>
                <a:latin typeface="Century Gothic"/>
                <a:ea typeface="+mj-ea"/>
                <a:cs typeface="+mj-cs"/>
              </a:rPr>
              <a:t>pulvinar</a:t>
            </a:r>
            <a:r>
              <a:rPr lang="en-US" sz="1800" b="0" i="0" kern="1200" baseline="0" dirty="0">
                <a:solidFill>
                  <a:schemeClr val="tx1"/>
                </a:solidFill>
                <a:effectLst/>
                <a:latin typeface="Century Gothic"/>
                <a:ea typeface="+mj-ea"/>
                <a:cs typeface="+mj-cs"/>
              </a:rPr>
              <a:t> </a:t>
            </a:r>
            <a:r>
              <a:rPr lang="en-US" sz="1800" b="0" i="0" kern="1200" baseline="0" dirty="0" err="1">
                <a:solidFill>
                  <a:schemeClr val="tx1"/>
                </a:solidFill>
                <a:effectLst/>
                <a:latin typeface="Century Gothic"/>
                <a:ea typeface="+mj-ea"/>
                <a:cs typeface="+mj-cs"/>
              </a:rPr>
              <a:t>efficitur</a:t>
            </a:r>
            <a:r>
              <a:rPr lang="en-US" sz="1800" b="0" i="0" kern="1200" baseline="0" dirty="0">
                <a:solidFill>
                  <a:schemeClr val="tx1"/>
                </a:solidFill>
                <a:effectLst/>
                <a:latin typeface="Century Gothic"/>
                <a:ea typeface="+mj-ea"/>
                <a:cs typeface="+mj-cs"/>
              </a:rPr>
              <a:t>. Maecenas </a:t>
            </a:r>
            <a:r>
              <a:rPr lang="en-US" sz="1800" b="0" i="0" kern="1200" baseline="0" dirty="0" err="1">
                <a:solidFill>
                  <a:schemeClr val="tx1"/>
                </a:solidFill>
                <a:effectLst/>
                <a:latin typeface="Century Gothic"/>
                <a:ea typeface="+mj-ea"/>
                <a:cs typeface="+mj-cs"/>
              </a:rPr>
              <a:t>eleifend</a:t>
            </a:r>
            <a:r>
              <a:rPr lang="en-US" sz="1800" b="0" i="0" kern="1200" baseline="0" dirty="0">
                <a:solidFill>
                  <a:schemeClr val="tx1"/>
                </a:solidFill>
                <a:effectLst/>
                <a:latin typeface="Century Gothic"/>
                <a:ea typeface="+mj-ea"/>
                <a:cs typeface="+mj-cs"/>
              </a:rPr>
              <a:t> </a:t>
            </a:r>
            <a:r>
              <a:rPr lang="en-US" sz="1800" b="0" i="0" kern="1200" baseline="0" dirty="0" err="1">
                <a:solidFill>
                  <a:schemeClr val="tx1"/>
                </a:solidFill>
                <a:effectLst/>
                <a:latin typeface="Century Gothic"/>
                <a:ea typeface="+mj-ea"/>
                <a:cs typeface="+mj-cs"/>
              </a:rPr>
              <a:t>eros</a:t>
            </a:r>
            <a:r>
              <a:rPr lang="en-US" sz="1800" b="0" i="0" kern="1200" baseline="0" dirty="0">
                <a:solidFill>
                  <a:schemeClr val="tx1"/>
                </a:solidFill>
                <a:effectLst/>
                <a:latin typeface="Century Gothic"/>
                <a:ea typeface="+mj-ea"/>
                <a:cs typeface="+mj-cs"/>
              </a:rPr>
              <a:t> a ex </a:t>
            </a:r>
            <a:r>
              <a:rPr lang="en-US" sz="1800" b="0" i="0" kern="1200" baseline="0" dirty="0" err="1">
                <a:solidFill>
                  <a:schemeClr val="tx1"/>
                </a:solidFill>
                <a:effectLst/>
                <a:latin typeface="Century Gothic"/>
                <a:ea typeface="+mj-ea"/>
                <a:cs typeface="+mj-cs"/>
              </a:rPr>
              <a:t>consectetur</a:t>
            </a:r>
            <a:r>
              <a:rPr lang="en-US" sz="1800" b="0" i="0" kern="1200" baseline="0" dirty="0">
                <a:solidFill>
                  <a:schemeClr val="tx1"/>
                </a:solidFill>
                <a:effectLst/>
                <a:latin typeface="Century Gothic"/>
                <a:ea typeface="+mj-ea"/>
                <a:cs typeface="+mj-cs"/>
              </a:rPr>
              <a:t> </a:t>
            </a:r>
            <a:r>
              <a:rPr lang="en-US" sz="1800" b="0" i="0" kern="1200" baseline="0" dirty="0" err="1">
                <a:solidFill>
                  <a:schemeClr val="tx1"/>
                </a:solidFill>
                <a:effectLst/>
                <a:latin typeface="Century Gothic"/>
                <a:ea typeface="+mj-ea"/>
                <a:cs typeface="+mj-cs"/>
              </a:rPr>
              <a:t>fringilla</a:t>
            </a:r>
            <a:r>
              <a:rPr lang="en-US" sz="1800" b="0" i="0" kern="1200" baseline="0" dirty="0">
                <a:solidFill>
                  <a:schemeClr val="tx1"/>
                </a:solidFill>
                <a:effectLst/>
                <a:latin typeface="Century Gothic"/>
                <a:ea typeface="+mj-ea"/>
                <a:cs typeface="+mj-cs"/>
              </a:rPr>
              <a:t>.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21" hasCustomPrompt="1"/>
          </p:nvPr>
        </p:nvSpPr>
        <p:spPr>
          <a:xfrm>
            <a:off x="5257801" y="3498267"/>
            <a:ext cx="4116687" cy="412691"/>
          </a:xfrm>
        </p:spPr>
        <p:txBody>
          <a:bodyPr>
            <a:noAutofit/>
          </a:bodyPr>
          <a:lstStyle>
            <a:lvl1pPr marL="0" algn="l" defTabSz="653110" rtl="0" eaLnBrk="1" latinLnBrk="0" hangingPunct="1">
              <a:lnSpc>
                <a:spcPct val="100000"/>
              </a:lnSpc>
              <a:spcBef>
                <a:spcPts val="600"/>
              </a:spcBef>
              <a:defRPr lang="en-US" sz="2000" kern="1200" dirty="0">
                <a:solidFill>
                  <a:srgbClr val="929E43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Solutions</a:t>
            </a:r>
          </a:p>
        </p:txBody>
      </p:sp>
      <p:sp>
        <p:nvSpPr>
          <p:cNvPr id="17" name="Text Placeholder 8"/>
          <p:cNvSpPr>
            <a:spLocks noGrp="1"/>
          </p:cNvSpPr>
          <p:nvPr>
            <p:ph type="body" sz="quarter" idx="22" hasCustomPrompt="1"/>
          </p:nvPr>
        </p:nvSpPr>
        <p:spPr>
          <a:xfrm>
            <a:off x="724110" y="3498267"/>
            <a:ext cx="4116687" cy="412691"/>
          </a:xfrm>
        </p:spPr>
        <p:txBody>
          <a:bodyPr>
            <a:normAutofit/>
          </a:bodyPr>
          <a:lstStyle>
            <a:lvl1pPr algn="l">
              <a:lnSpc>
                <a:spcPct val="100000"/>
              </a:lnSpc>
              <a:spcBef>
                <a:spcPts val="600"/>
              </a:spcBef>
              <a:defRPr lang="en-US" sz="2000" kern="1200" dirty="0">
                <a:solidFill>
                  <a:srgbClr val="A32F06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Challenges</a:t>
            </a:r>
          </a:p>
        </p:txBody>
      </p:sp>
      <p:sp>
        <p:nvSpPr>
          <p:cNvPr id="18" name="Text Placeholder 8"/>
          <p:cNvSpPr>
            <a:spLocks noGrp="1"/>
          </p:cNvSpPr>
          <p:nvPr>
            <p:ph type="body" sz="quarter" idx="23" hasCustomPrompt="1"/>
          </p:nvPr>
        </p:nvSpPr>
        <p:spPr>
          <a:xfrm>
            <a:off x="9789813" y="3498267"/>
            <a:ext cx="4116687" cy="412691"/>
          </a:xfrm>
        </p:spPr>
        <p:txBody>
          <a:bodyPr>
            <a:noAutofit/>
          </a:bodyPr>
          <a:lstStyle>
            <a:lvl1pPr marL="0" algn="l" defTabSz="653110" rtl="0" eaLnBrk="1" latinLnBrk="0" hangingPunct="1">
              <a:lnSpc>
                <a:spcPct val="100000"/>
              </a:lnSpc>
              <a:spcBef>
                <a:spcPts val="600"/>
              </a:spcBef>
              <a:defRPr lang="en-US" sz="2000" kern="1200" dirty="0">
                <a:solidFill>
                  <a:srgbClr val="00A4E4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Results</a:t>
            </a:r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24" hasCustomPrompt="1"/>
          </p:nvPr>
        </p:nvSpPr>
        <p:spPr>
          <a:xfrm>
            <a:off x="7541912" y="160486"/>
            <a:ext cx="1832576" cy="809540"/>
          </a:xfrm>
        </p:spPr>
        <p:txBody>
          <a:bodyPr anchor="ctr">
            <a:normAutofit/>
          </a:bodyPr>
          <a:lstStyle>
            <a:lvl1pPr marL="0" indent="0" algn="ctr">
              <a:defRPr lang="en-US" sz="1050" b="0" i="0" kern="1200" baseline="0" dirty="0">
                <a:solidFill>
                  <a:schemeClr val="tx1"/>
                </a:solidFill>
                <a:latin typeface="Century Gothic"/>
                <a:ea typeface="+mn-ea"/>
                <a:cs typeface="+mn-cs"/>
              </a:defRPr>
            </a:lvl1pPr>
          </a:lstStyle>
          <a:p>
            <a:r>
              <a:rPr lang="en-US" dirty="0"/>
              <a:t>Click here to add customer’s logo</a:t>
            </a:r>
          </a:p>
        </p:txBody>
      </p:sp>
    </p:spTree>
    <p:extLst>
      <p:ext uri="{BB962C8B-B14F-4D97-AF65-F5344CB8AC3E}">
        <p14:creationId xmlns:p14="http://schemas.microsoft.com/office/powerpoint/2010/main" val="1600350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1839" y="0"/>
            <a:ext cx="11853862" cy="1371600"/>
          </a:xfrm>
          <a:prstGeom prst="rect">
            <a:avLst/>
          </a:prstGeom>
        </p:spPr>
        <p:txBody>
          <a:bodyPr vert="horz" lIns="0" tIns="0" rIns="0" bIns="0" anchor="ctr" anchorCtr="0"/>
          <a:lstStyle>
            <a:lvl1pPr algn="l">
              <a:defRPr sz="4000" b="0" baseline="0">
                <a:latin typeface="Century Gothic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itle 1"/>
          <p:cNvSpPr txBox="1">
            <a:spLocks/>
          </p:cNvSpPr>
          <p:nvPr userDrawn="1"/>
        </p:nvSpPr>
        <p:spPr>
          <a:xfrm>
            <a:off x="0" y="1371600"/>
            <a:ext cx="14630400" cy="5943600"/>
          </a:xfrm>
          <a:prstGeom prst="rect">
            <a:avLst/>
          </a:prstGeom>
          <a:solidFill>
            <a:schemeClr val="bg2"/>
          </a:solidFill>
        </p:spPr>
        <p:txBody>
          <a:bodyPr vert="horz" lIns="130622" tIns="65311" rIns="130622" bIns="65311" rtlCol="0" anchor="ctr">
            <a:normAutofit/>
          </a:bodyPr>
          <a:lstStyle>
            <a:lvl1pPr marL="914400" algn="l">
              <a:defRPr sz="5000" baseline="0">
                <a:solidFill>
                  <a:schemeClr val="bg1"/>
                </a:solidFill>
                <a:latin typeface="Roboto Light"/>
              </a:defRPr>
            </a:lvl1pPr>
          </a:lstStyle>
          <a:p>
            <a:pPr marL="914400" marR="0" lvl="0" indent="0" algn="l" defTabSz="65311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entury Gothic"/>
              <a:ea typeface="+mj-ea"/>
              <a:cs typeface="+mj-cs"/>
            </a:endParaRPr>
          </a:p>
        </p:txBody>
      </p:sp>
      <p:sp>
        <p:nvSpPr>
          <p:cNvPr id="8" name="Table Placeholder 7"/>
          <p:cNvSpPr>
            <a:spLocks noGrp="1"/>
          </p:cNvSpPr>
          <p:nvPr>
            <p:ph type="tbl" sz="quarter" idx="12"/>
          </p:nvPr>
        </p:nvSpPr>
        <p:spPr>
          <a:xfrm>
            <a:off x="3018631" y="2120303"/>
            <a:ext cx="8593137" cy="4089400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5E8DEE4B-3AB4-D546-A5E4-61DA32D97DF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585700" y="3770"/>
            <a:ext cx="2044700" cy="830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86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pic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1839" y="0"/>
            <a:ext cx="11853862" cy="1371600"/>
          </a:xfrm>
          <a:prstGeom prst="rect">
            <a:avLst/>
          </a:prstGeom>
        </p:spPr>
        <p:txBody>
          <a:bodyPr vert="horz" lIns="0" tIns="0" rIns="0" bIns="0" anchor="ctr" anchorCtr="0"/>
          <a:lstStyle>
            <a:lvl1pPr algn="l">
              <a:defRPr sz="4000" b="0" baseline="0">
                <a:latin typeface="Century Gothic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itle 1"/>
          <p:cNvSpPr txBox="1">
            <a:spLocks/>
          </p:cNvSpPr>
          <p:nvPr userDrawn="1"/>
        </p:nvSpPr>
        <p:spPr>
          <a:xfrm>
            <a:off x="0" y="1371600"/>
            <a:ext cx="14630400" cy="5943600"/>
          </a:xfrm>
          <a:prstGeom prst="rect">
            <a:avLst/>
          </a:prstGeom>
          <a:solidFill>
            <a:schemeClr val="bg2"/>
          </a:solidFill>
        </p:spPr>
        <p:txBody>
          <a:bodyPr vert="horz" lIns="130622" tIns="65311" rIns="130622" bIns="65311" rtlCol="0" anchor="ctr">
            <a:normAutofit/>
          </a:bodyPr>
          <a:lstStyle>
            <a:lvl1pPr marL="914400" algn="l">
              <a:defRPr sz="5000" baseline="0">
                <a:solidFill>
                  <a:schemeClr val="bg1"/>
                </a:solidFill>
                <a:latin typeface="Roboto Light"/>
              </a:defRPr>
            </a:lvl1pPr>
          </a:lstStyle>
          <a:p>
            <a:pPr marL="914400" marR="0" lvl="0" indent="0" algn="l" defTabSz="65311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entury Gothic"/>
              <a:ea typeface="+mj-ea"/>
              <a:cs typeface="+mj-cs"/>
            </a:endParaRP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1167606" y="1847850"/>
            <a:ext cx="3573462" cy="2705100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5528469" y="1847850"/>
            <a:ext cx="3573462" cy="2705100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9900444" y="1847850"/>
            <a:ext cx="3573462" cy="2705100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5"/>
          </p:nvPr>
        </p:nvSpPr>
        <p:spPr>
          <a:xfrm>
            <a:off x="1167606" y="4667250"/>
            <a:ext cx="3573462" cy="428625"/>
          </a:xfr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2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1167606" y="5095875"/>
            <a:ext cx="3573462" cy="1809749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4"/>
          <p:cNvSpPr>
            <a:spLocks noGrp="1"/>
          </p:cNvSpPr>
          <p:nvPr>
            <p:ph type="body" sz="quarter" idx="17"/>
          </p:nvPr>
        </p:nvSpPr>
        <p:spPr>
          <a:xfrm>
            <a:off x="5522118" y="4667250"/>
            <a:ext cx="3573462" cy="428625"/>
          </a:xfr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2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5522118" y="5095875"/>
            <a:ext cx="3573462" cy="1809749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4"/>
          <p:cNvSpPr>
            <a:spLocks noGrp="1"/>
          </p:cNvSpPr>
          <p:nvPr>
            <p:ph type="body" sz="quarter" idx="19"/>
          </p:nvPr>
        </p:nvSpPr>
        <p:spPr>
          <a:xfrm>
            <a:off x="9894093" y="4667250"/>
            <a:ext cx="3573462" cy="428625"/>
          </a:xfr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2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20"/>
          </p:nvPr>
        </p:nvSpPr>
        <p:spPr>
          <a:xfrm>
            <a:off x="9894093" y="5095875"/>
            <a:ext cx="3573462" cy="1809749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FBD33968-4B9F-E24E-97FA-3057B7291FC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585700" y="3770"/>
            <a:ext cx="2044700" cy="830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82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Main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 userDrawn="1"/>
        </p:nvSpPr>
        <p:spPr>
          <a:xfrm>
            <a:off x="0" y="1371600"/>
            <a:ext cx="14630400" cy="5943600"/>
          </a:xfrm>
          <a:prstGeom prst="rect">
            <a:avLst/>
          </a:prstGeom>
          <a:solidFill>
            <a:schemeClr val="bg2"/>
          </a:solidFill>
        </p:spPr>
        <p:txBody>
          <a:bodyPr vert="horz" lIns="130622" tIns="65311" rIns="130622" bIns="65311" rtlCol="0" anchor="ctr">
            <a:normAutofit/>
          </a:bodyPr>
          <a:lstStyle>
            <a:lvl1pPr marL="914400" algn="l">
              <a:defRPr sz="5000" baseline="0">
                <a:solidFill>
                  <a:schemeClr val="bg1"/>
                </a:solidFill>
                <a:latin typeface="Roboto Light"/>
              </a:defRPr>
            </a:lvl1pPr>
          </a:lstStyle>
          <a:p>
            <a:pPr marL="914400" marR="0" lvl="0" indent="0" algn="l" defTabSz="65311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entury Gothic"/>
              <a:ea typeface="+mj-ea"/>
              <a:cs typeface="+mj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1839" y="0"/>
            <a:ext cx="11853862" cy="1371600"/>
          </a:xfrm>
          <a:prstGeom prst="rect">
            <a:avLst/>
          </a:prstGeom>
        </p:spPr>
        <p:txBody>
          <a:bodyPr vert="horz" lIns="0" tIns="0" rIns="0" bIns="0" anchor="ctr" anchorCtr="0"/>
          <a:lstStyle>
            <a:lvl1pPr algn="l">
              <a:defRPr sz="4000" b="0" baseline="0">
                <a:latin typeface="Century Gothic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112963" y="1903899"/>
            <a:ext cx="4014787" cy="323850"/>
          </a:xfr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12963" y="3543300"/>
            <a:ext cx="4014787" cy="323850"/>
          </a:xfr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2112963" y="5219700"/>
            <a:ext cx="4014787" cy="323850"/>
          </a:xfr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8920163" y="1903899"/>
            <a:ext cx="4014787" cy="323850"/>
          </a:xfr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16"/>
          </p:nvPr>
        </p:nvSpPr>
        <p:spPr>
          <a:xfrm>
            <a:off x="8920163" y="3543300"/>
            <a:ext cx="4014787" cy="323850"/>
          </a:xfr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7"/>
          <p:cNvSpPr>
            <a:spLocks noGrp="1"/>
          </p:cNvSpPr>
          <p:nvPr>
            <p:ph type="body" sz="quarter" idx="17"/>
          </p:nvPr>
        </p:nvSpPr>
        <p:spPr>
          <a:xfrm>
            <a:off x="8920163" y="5219700"/>
            <a:ext cx="4014787" cy="323850"/>
          </a:xfr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18"/>
          </p:nvPr>
        </p:nvSpPr>
        <p:spPr>
          <a:xfrm>
            <a:off x="2112963" y="2244183"/>
            <a:ext cx="4014787" cy="7687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2112963" y="3883584"/>
            <a:ext cx="4014787" cy="788901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2112963" y="5559984"/>
            <a:ext cx="4014787" cy="770479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8920163" y="2244183"/>
            <a:ext cx="4014787" cy="7687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8920163" y="3883584"/>
            <a:ext cx="4014787" cy="788901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8920163" y="5559984"/>
            <a:ext cx="4014787" cy="770479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24" hasCustomPrompt="1"/>
          </p:nvPr>
        </p:nvSpPr>
        <p:spPr>
          <a:xfrm>
            <a:off x="900113" y="1928813"/>
            <a:ext cx="1033462" cy="1033462"/>
          </a:xfrm>
        </p:spPr>
        <p:txBody>
          <a:bodyPr anchor="t">
            <a:normAutofit/>
          </a:bodyPr>
          <a:lstStyle>
            <a:lvl1pPr marL="0" indent="0" algn="ctr">
              <a:buFontTx/>
              <a:buNone/>
              <a:defRPr sz="1050" baseline="0"/>
            </a:lvl1pPr>
          </a:lstStyle>
          <a:p>
            <a:r>
              <a:rPr lang="en-US" dirty="0"/>
              <a:t>Place your picture here</a:t>
            </a:r>
          </a:p>
        </p:txBody>
      </p:sp>
      <p:sp>
        <p:nvSpPr>
          <p:cNvPr id="28" name="Picture Placeholder 8"/>
          <p:cNvSpPr>
            <a:spLocks noGrp="1"/>
          </p:cNvSpPr>
          <p:nvPr>
            <p:ph type="pic" sz="quarter" idx="25" hasCustomPrompt="1"/>
          </p:nvPr>
        </p:nvSpPr>
        <p:spPr>
          <a:xfrm>
            <a:off x="900113" y="3543300"/>
            <a:ext cx="1033462" cy="1033462"/>
          </a:xfrm>
        </p:spPr>
        <p:txBody>
          <a:bodyPr anchor="t">
            <a:normAutofit/>
          </a:bodyPr>
          <a:lstStyle>
            <a:lvl1pPr marL="0" indent="0" algn="ctr">
              <a:buFontTx/>
              <a:buNone/>
              <a:defRPr sz="1050" baseline="0"/>
            </a:lvl1pPr>
          </a:lstStyle>
          <a:p>
            <a:r>
              <a:rPr lang="en-US" dirty="0"/>
              <a:t>Place your picture here</a:t>
            </a:r>
          </a:p>
        </p:txBody>
      </p:sp>
      <p:sp>
        <p:nvSpPr>
          <p:cNvPr id="29" name="Picture Placeholder 8"/>
          <p:cNvSpPr>
            <a:spLocks noGrp="1"/>
          </p:cNvSpPr>
          <p:nvPr>
            <p:ph type="pic" sz="quarter" idx="26" hasCustomPrompt="1"/>
          </p:nvPr>
        </p:nvSpPr>
        <p:spPr>
          <a:xfrm>
            <a:off x="900113" y="5219700"/>
            <a:ext cx="1033462" cy="1033462"/>
          </a:xfrm>
        </p:spPr>
        <p:txBody>
          <a:bodyPr anchor="t">
            <a:normAutofit/>
          </a:bodyPr>
          <a:lstStyle>
            <a:lvl1pPr marL="0" indent="0" algn="ctr">
              <a:buFontTx/>
              <a:buNone/>
              <a:defRPr sz="1050" baseline="0"/>
            </a:lvl1pPr>
          </a:lstStyle>
          <a:p>
            <a:r>
              <a:rPr lang="en-US" dirty="0"/>
              <a:t>Place your picture here</a:t>
            </a:r>
          </a:p>
        </p:txBody>
      </p:sp>
      <p:sp>
        <p:nvSpPr>
          <p:cNvPr id="30" name="Picture Placeholder 8"/>
          <p:cNvSpPr>
            <a:spLocks noGrp="1"/>
          </p:cNvSpPr>
          <p:nvPr>
            <p:ph type="pic" sz="quarter" idx="27" hasCustomPrompt="1"/>
          </p:nvPr>
        </p:nvSpPr>
        <p:spPr>
          <a:xfrm>
            <a:off x="7704325" y="1928813"/>
            <a:ext cx="1033462" cy="1033462"/>
          </a:xfrm>
        </p:spPr>
        <p:txBody>
          <a:bodyPr anchor="t">
            <a:normAutofit/>
          </a:bodyPr>
          <a:lstStyle>
            <a:lvl1pPr marL="0" indent="0" algn="ctr">
              <a:buFontTx/>
              <a:buNone/>
              <a:defRPr sz="1050" baseline="0"/>
            </a:lvl1pPr>
          </a:lstStyle>
          <a:p>
            <a:r>
              <a:rPr lang="en-US" dirty="0"/>
              <a:t>Place your picture here</a:t>
            </a:r>
          </a:p>
        </p:txBody>
      </p:sp>
      <p:sp>
        <p:nvSpPr>
          <p:cNvPr id="39" name="Picture Placeholder 8"/>
          <p:cNvSpPr>
            <a:spLocks noGrp="1"/>
          </p:cNvSpPr>
          <p:nvPr>
            <p:ph type="pic" sz="quarter" idx="28" hasCustomPrompt="1"/>
          </p:nvPr>
        </p:nvSpPr>
        <p:spPr>
          <a:xfrm>
            <a:off x="7704325" y="3543300"/>
            <a:ext cx="1033462" cy="1033462"/>
          </a:xfrm>
        </p:spPr>
        <p:txBody>
          <a:bodyPr anchor="t">
            <a:normAutofit/>
          </a:bodyPr>
          <a:lstStyle>
            <a:lvl1pPr marL="0" indent="0" algn="ctr">
              <a:buFontTx/>
              <a:buNone/>
              <a:defRPr sz="1050" baseline="0"/>
            </a:lvl1pPr>
          </a:lstStyle>
          <a:p>
            <a:r>
              <a:rPr lang="en-US" dirty="0"/>
              <a:t>Place your picture here</a:t>
            </a:r>
          </a:p>
        </p:txBody>
      </p:sp>
      <p:sp>
        <p:nvSpPr>
          <p:cNvPr id="40" name="Picture Placeholder 8"/>
          <p:cNvSpPr>
            <a:spLocks noGrp="1"/>
          </p:cNvSpPr>
          <p:nvPr>
            <p:ph type="pic" sz="quarter" idx="29" hasCustomPrompt="1"/>
          </p:nvPr>
        </p:nvSpPr>
        <p:spPr>
          <a:xfrm>
            <a:off x="7704325" y="5219700"/>
            <a:ext cx="1033462" cy="1033462"/>
          </a:xfrm>
        </p:spPr>
        <p:txBody>
          <a:bodyPr anchor="t">
            <a:normAutofit/>
          </a:bodyPr>
          <a:lstStyle>
            <a:lvl1pPr marL="0" indent="0" algn="ctr">
              <a:buFontTx/>
              <a:buNone/>
              <a:defRPr sz="1050" baseline="0"/>
            </a:lvl1pPr>
          </a:lstStyle>
          <a:p>
            <a:r>
              <a:rPr lang="en-US" dirty="0"/>
              <a:t>Place your picture here</a:t>
            </a: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xmlns="" id="{37FA4D74-3F69-1D4E-B0CF-07B10F85EE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585700" y="3770"/>
            <a:ext cx="2044700" cy="830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720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Main Points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1839" y="0"/>
            <a:ext cx="11853862" cy="1371600"/>
          </a:xfrm>
          <a:prstGeom prst="rect">
            <a:avLst/>
          </a:prstGeom>
        </p:spPr>
        <p:txBody>
          <a:bodyPr vert="horz" lIns="0" tIns="0" rIns="0" bIns="0" anchor="ctr" anchorCtr="0"/>
          <a:lstStyle>
            <a:lvl1pPr algn="l">
              <a:defRPr sz="4000" b="0" baseline="0">
                <a:latin typeface="Century Gothic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itle 1"/>
          <p:cNvSpPr txBox="1">
            <a:spLocks/>
          </p:cNvSpPr>
          <p:nvPr userDrawn="1"/>
        </p:nvSpPr>
        <p:spPr>
          <a:xfrm>
            <a:off x="0" y="1371600"/>
            <a:ext cx="14630400" cy="5943600"/>
          </a:xfrm>
          <a:prstGeom prst="rect">
            <a:avLst/>
          </a:prstGeom>
          <a:solidFill>
            <a:schemeClr val="bg2"/>
          </a:solidFill>
        </p:spPr>
        <p:txBody>
          <a:bodyPr vert="horz" lIns="130622" tIns="65311" rIns="130622" bIns="65311" rtlCol="0" anchor="ctr">
            <a:normAutofit/>
          </a:bodyPr>
          <a:lstStyle>
            <a:lvl1pPr marL="914400" algn="l">
              <a:defRPr sz="5000" baseline="0">
                <a:solidFill>
                  <a:schemeClr val="bg1"/>
                </a:solidFill>
                <a:latin typeface="Roboto Light"/>
              </a:defRPr>
            </a:lvl1pPr>
          </a:lstStyle>
          <a:p>
            <a:pPr marL="914400" marR="0" lvl="0" indent="0" algn="l" defTabSz="65311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entury Gothic"/>
              <a:ea typeface="+mj-ea"/>
              <a:cs typeface="+mj-cs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112963" y="1904982"/>
            <a:ext cx="9174162" cy="323850"/>
          </a:xfrm>
        </p:spPr>
        <p:txBody>
          <a:bodyPr anchor="ctr">
            <a:normAutofit/>
          </a:bodyPr>
          <a:lstStyle>
            <a:lvl1pPr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12963" y="3543300"/>
            <a:ext cx="9174162" cy="323850"/>
          </a:xfrm>
        </p:spPr>
        <p:txBody>
          <a:bodyPr anchor="ctr">
            <a:normAutofit/>
          </a:bodyPr>
          <a:lstStyle>
            <a:lvl1pPr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2112963" y="5219700"/>
            <a:ext cx="9174162" cy="323850"/>
          </a:xfrm>
        </p:spPr>
        <p:txBody>
          <a:bodyPr anchor="ctr">
            <a:normAutofit/>
          </a:bodyPr>
          <a:lstStyle>
            <a:lvl1pPr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18"/>
          </p:nvPr>
        </p:nvSpPr>
        <p:spPr>
          <a:xfrm>
            <a:off x="2112963" y="2235759"/>
            <a:ext cx="9174162" cy="768698"/>
          </a:xfrm>
        </p:spPr>
        <p:txBody>
          <a:bodyPr>
            <a:noAutofit/>
          </a:bodyPr>
          <a:lstStyle>
            <a:lvl1pPr marL="0" indent="0">
              <a:lnSpc>
                <a:spcPts val="1800"/>
              </a:lnSpc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2112963" y="3883584"/>
            <a:ext cx="9174162" cy="768698"/>
          </a:xfrm>
        </p:spPr>
        <p:txBody>
          <a:bodyPr>
            <a:noAutofit/>
          </a:bodyPr>
          <a:lstStyle>
            <a:lvl1pPr marL="0" indent="0">
              <a:lnSpc>
                <a:spcPts val="1800"/>
              </a:lnSpc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2112963" y="5559984"/>
            <a:ext cx="9174162" cy="768698"/>
          </a:xfrm>
        </p:spPr>
        <p:txBody>
          <a:bodyPr>
            <a:noAutofit/>
          </a:bodyPr>
          <a:lstStyle>
            <a:lvl1pPr marL="0" indent="0">
              <a:lnSpc>
                <a:spcPts val="1800"/>
              </a:lnSpc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 8"/>
          <p:cNvSpPr>
            <a:spLocks noGrp="1"/>
          </p:cNvSpPr>
          <p:nvPr>
            <p:ph type="pic" sz="quarter" idx="24" hasCustomPrompt="1"/>
          </p:nvPr>
        </p:nvSpPr>
        <p:spPr>
          <a:xfrm>
            <a:off x="900113" y="1928813"/>
            <a:ext cx="1033462" cy="1033462"/>
          </a:xfrm>
        </p:spPr>
        <p:txBody>
          <a:bodyPr anchor="t">
            <a:normAutofit/>
          </a:bodyPr>
          <a:lstStyle>
            <a:lvl1pPr marL="0" indent="0" algn="ctr">
              <a:buFontTx/>
              <a:buNone/>
              <a:defRPr sz="1050" baseline="0"/>
            </a:lvl1pPr>
          </a:lstStyle>
          <a:p>
            <a:r>
              <a:rPr lang="en-US" dirty="0"/>
              <a:t>Place your picture here</a:t>
            </a:r>
          </a:p>
        </p:txBody>
      </p:sp>
      <p:sp>
        <p:nvSpPr>
          <p:cNvPr id="14" name="Picture Placeholder 8"/>
          <p:cNvSpPr>
            <a:spLocks noGrp="1"/>
          </p:cNvSpPr>
          <p:nvPr>
            <p:ph type="pic" sz="quarter" idx="25" hasCustomPrompt="1"/>
          </p:nvPr>
        </p:nvSpPr>
        <p:spPr>
          <a:xfrm>
            <a:off x="900113" y="3543300"/>
            <a:ext cx="1033462" cy="1033462"/>
          </a:xfrm>
        </p:spPr>
        <p:txBody>
          <a:bodyPr anchor="t">
            <a:normAutofit/>
          </a:bodyPr>
          <a:lstStyle>
            <a:lvl1pPr marL="0" indent="0" algn="ctr">
              <a:buFontTx/>
              <a:buNone/>
              <a:defRPr sz="1050" baseline="0"/>
            </a:lvl1pPr>
          </a:lstStyle>
          <a:p>
            <a:r>
              <a:rPr lang="en-US" dirty="0"/>
              <a:t>Place your picture here</a:t>
            </a:r>
          </a:p>
        </p:txBody>
      </p:sp>
      <p:sp>
        <p:nvSpPr>
          <p:cNvPr id="15" name="Picture Placeholder 8"/>
          <p:cNvSpPr>
            <a:spLocks noGrp="1"/>
          </p:cNvSpPr>
          <p:nvPr>
            <p:ph type="pic" sz="quarter" idx="26" hasCustomPrompt="1"/>
          </p:nvPr>
        </p:nvSpPr>
        <p:spPr>
          <a:xfrm>
            <a:off x="900113" y="5219700"/>
            <a:ext cx="1033462" cy="1033462"/>
          </a:xfrm>
        </p:spPr>
        <p:txBody>
          <a:bodyPr anchor="t">
            <a:normAutofit/>
          </a:bodyPr>
          <a:lstStyle>
            <a:lvl1pPr marL="0" indent="0" algn="ctr">
              <a:buFontTx/>
              <a:buNone/>
              <a:defRPr sz="1050" baseline="0"/>
            </a:lvl1pPr>
          </a:lstStyle>
          <a:p>
            <a:r>
              <a:rPr lang="en-US" dirty="0"/>
              <a:t>Place your picture here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59BCEDD7-2C0B-F947-9826-BD5427926EF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585700" y="3770"/>
            <a:ext cx="2044700" cy="830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180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 userDrawn="1"/>
        </p:nvSpPr>
        <p:spPr>
          <a:xfrm>
            <a:off x="0" y="0"/>
            <a:ext cx="14630400" cy="7315200"/>
          </a:xfrm>
          <a:prstGeom prst="rect">
            <a:avLst/>
          </a:prstGeom>
          <a:solidFill>
            <a:schemeClr val="accent1"/>
          </a:solidFill>
        </p:spPr>
        <p:txBody>
          <a:bodyPr vert="horz" lIns="130622" tIns="65311" rIns="130622" bIns="65311" rtlCol="0" anchor="ctr">
            <a:normAutofit/>
          </a:bodyPr>
          <a:lstStyle>
            <a:lvl1pPr marL="914400" algn="l">
              <a:defRPr sz="5000" baseline="0">
                <a:solidFill>
                  <a:schemeClr val="bg1"/>
                </a:solidFill>
                <a:latin typeface="Roboto Light"/>
              </a:defRPr>
            </a:lvl1pPr>
          </a:lstStyle>
          <a:p>
            <a:pPr marL="914400" marR="0" lvl="0" indent="0" algn="l" defTabSz="65311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entury Gothic"/>
              <a:ea typeface="+mj-ea"/>
              <a:cs typeface="+mj-cs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2218" y="609599"/>
            <a:ext cx="13965964" cy="6394717"/>
          </a:xfrm>
          <a:prstGeom prst="rect">
            <a:avLst/>
          </a:prstGeom>
        </p:spPr>
      </p:pic>
      <p:sp>
        <p:nvSpPr>
          <p:cNvPr id="10" name="Title 10"/>
          <p:cNvSpPr>
            <a:spLocks noGrp="1"/>
          </p:cNvSpPr>
          <p:nvPr>
            <p:ph type="title" hasCustomPrompt="1"/>
          </p:nvPr>
        </p:nvSpPr>
        <p:spPr>
          <a:xfrm>
            <a:off x="731838" y="1371600"/>
            <a:ext cx="13166725" cy="1371600"/>
          </a:xfrm>
          <a:prstGeom prst="rect">
            <a:avLst/>
          </a:prstGeom>
        </p:spPr>
        <p:txBody>
          <a:bodyPr lIns="0" tIns="0" rIns="0" bIns="0" numCol="1"/>
          <a:lstStyle>
            <a:lvl1pPr algn="l">
              <a:defRPr>
                <a:solidFill>
                  <a:schemeClr val="bg1"/>
                </a:solidFill>
                <a:latin typeface=""/>
              </a:defRPr>
            </a:lvl1pPr>
          </a:lstStyle>
          <a:p>
            <a:r>
              <a:rPr lang="en-US" sz="6600" dirty="0"/>
              <a:t>Thank You</a:t>
            </a:r>
          </a:p>
        </p:txBody>
      </p:sp>
      <p:sp>
        <p:nvSpPr>
          <p:cNvPr id="7" name="Title 6"/>
          <p:cNvSpPr txBox="1">
            <a:spLocks/>
          </p:cNvSpPr>
          <p:nvPr userDrawn="1"/>
        </p:nvSpPr>
        <p:spPr>
          <a:xfrm>
            <a:off x="622300" y="3114674"/>
            <a:ext cx="13385800" cy="2981326"/>
          </a:xfrm>
          <a:prstGeom prst="rect">
            <a:avLst/>
          </a:prstGeom>
        </p:spPr>
        <p:txBody>
          <a:bodyPr lIns="0" tIns="0" rIns="0" bIns="0" numCol="6" spcCol="274320" anchor="t" anchorCtr="0">
            <a:noAutofit/>
          </a:bodyPr>
          <a:lstStyle>
            <a:lvl1pPr algn="l" defTabSz="653110" rtl="0" eaLnBrk="1" latinLnBrk="0" hangingPunct="1">
              <a:spcBef>
                <a:spcPct val="0"/>
              </a:spcBef>
              <a:buNone/>
              <a:defRPr sz="1600" kern="1200">
                <a:solidFill>
                  <a:schemeClr val="bg1"/>
                </a:solidFill>
                <a:latin typeface="Century Gothic"/>
                <a:ea typeface="+mj-ea"/>
                <a:cs typeface="+mj-cs"/>
              </a:defRPr>
            </a:lvl1pPr>
          </a:lstStyle>
          <a:p>
            <a:pPr marL="0" indent="0"/>
            <a:r>
              <a:rPr lang="en-US" sz="1200" b="1" dirty="0">
                <a:solidFill>
                  <a:schemeClr val="bg1"/>
                </a:solidFill>
                <a:latin typeface="Century Gothic"/>
              </a:rPr>
              <a:t>PROS Headquarters</a:t>
            </a:r>
          </a:p>
          <a:p>
            <a:pPr marL="0" indent="0"/>
            <a:r>
              <a:rPr lang="en-US" sz="1200" b="1" dirty="0">
                <a:solidFill>
                  <a:schemeClr val="bg1"/>
                </a:solidFill>
                <a:latin typeface="Century Gothic"/>
              </a:rPr>
              <a:t>Houston, Texas</a:t>
            </a:r>
            <a:endParaRPr lang="en-US" sz="1200" dirty="0">
              <a:solidFill>
                <a:schemeClr val="bg1"/>
              </a:solidFill>
              <a:latin typeface="Century Gothic"/>
            </a:endParaRPr>
          </a:p>
          <a:p>
            <a:pPr marL="0" indent="0"/>
            <a:r>
              <a:rPr lang="en-US" sz="1200" dirty="0">
                <a:solidFill>
                  <a:schemeClr val="bg1"/>
                </a:solidFill>
                <a:latin typeface="Century Gothic"/>
              </a:rPr>
              <a:t>3100 Main Street, Suite 900</a:t>
            </a:r>
          </a:p>
          <a:p>
            <a:pPr marL="0" indent="0"/>
            <a:r>
              <a:rPr lang="en-US" sz="1200" dirty="0">
                <a:solidFill>
                  <a:schemeClr val="bg1"/>
                </a:solidFill>
                <a:latin typeface="Century Gothic"/>
              </a:rPr>
              <a:t>Houston, TX 77002, USA</a:t>
            </a:r>
          </a:p>
          <a:p>
            <a:pPr marL="0" indent="0"/>
            <a:r>
              <a:rPr lang="en-US" sz="1200" dirty="0">
                <a:solidFill>
                  <a:schemeClr val="bg1"/>
                </a:solidFill>
                <a:latin typeface="Century Gothic"/>
              </a:rPr>
              <a:t>+1-800-555-3548</a:t>
            </a:r>
            <a:br>
              <a:rPr lang="en-US" sz="1200" dirty="0">
                <a:solidFill>
                  <a:schemeClr val="bg1"/>
                </a:solidFill>
                <a:latin typeface="Century Gothic"/>
              </a:rPr>
            </a:br>
            <a:endParaRPr lang="en-US" sz="1200" b="1" dirty="0">
              <a:solidFill>
                <a:schemeClr val="bg1"/>
              </a:solidFill>
              <a:latin typeface="Century Gothic"/>
            </a:endParaRPr>
          </a:p>
          <a:p>
            <a:pPr marL="0" indent="0"/>
            <a:r>
              <a:rPr lang="en-US" sz="1200" b="1" dirty="0">
                <a:solidFill>
                  <a:schemeClr val="bg1"/>
                </a:solidFill>
                <a:latin typeface="Century Gothic"/>
              </a:rPr>
              <a:t>PROS San Francisco</a:t>
            </a:r>
            <a:r>
              <a:rPr lang="en-US" sz="1200" dirty="0">
                <a:solidFill>
                  <a:schemeClr val="bg1"/>
                </a:solidFill>
                <a:latin typeface="Century Gothic"/>
              </a:rPr>
              <a:t/>
            </a:r>
            <a:br>
              <a:rPr lang="en-US" sz="1200" dirty="0">
                <a:solidFill>
                  <a:schemeClr val="bg1"/>
                </a:solidFill>
                <a:latin typeface="Century Gothic"/>
              </a:rPr>
            </a:br>
            <a:r>
              <a:rPr lang="en-US" sz="1200" dirty="0">
                <a:solidFill>
                  <a:schemeClr val="bg1"/>
                </a:solidFill>
                <a:latin typeface="Century Gothic"/>
              </a:rPr>
              <a:t>101 Montgomery Street, Suite 400</a:t>
            </a:r>
          </a:p>
          <a:p>
            <a:pPr marL="0" indent="0"/>
            <a:r>
              <a:rPr lang="en-US" sz="1200" dirty="0">
                <a:solidFill>
                  <a:schemeClr val="bg1"/>
                </a:solidFill>
                <a:latin typeface="Century Gothic"/>
              </a:rPr>
              <a:t>San Francisco, CA 94104, USA</a:t>
            </a:r>
          </a:p>
          <a:p>
            <a:pPr marL="0" marR="0" indent="0" algn="l" defTabSz="65311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mr-IN" sz="1200" dirty="0">
                <a:solidFill>
                  <a:schemeClr val="bg1"/>
                </a:solidFill>
                <a:latin typeface="Century Gothic"/>
              </a:rPr>
              <a:t>+1-415-283-3000</a:t>
            </a:r>
            <a:r>
              <a:rPr lang="en-US" sz="1200" dirty="0">
                <a:solidFill>
                  <a:schemeClr val="bg1"/>
                </a:solidFill>
                <a:latin typeface="Century Gothic"/>
              </a:rPr>
              <a:t/>
            </a:r>
            <a:br>
              <a:rPr lang="en-US" sz="1200" dirty="0">
                <a:solidFill>
                  <a:schemeClr val="bg1"/>
                </a:solidFill>
                <a:latin typeface="Century Gothic"/>
              </a:rPr>
            </a:br>
            <a:endParaRPr lang="en-US" sz="1200" dirty="0">
              <a:solidFill>
                <a:schemeClr val="bg1"/>
              </a:solidFill>
              <a:latin typeface="Century Gothic"/>
            </a:endParaRPr>
          </a:p>
          <a:p>
            <a:pPr marL="0" indent="0"/>
            <a:endParaRPr lang="en-US" sz="1200" b="1" dirty="0">
              <a:solidFill>
                <a:schemeClr val="bg1"/>
              </a:solidFill>
              <a:latin typeface="Century Gothic"/>
            </a:endParaRPr>
          </a:p>
          <a:p>
            <a:pPr marL="0" indent="0"/>
            <a:endParaRPr lang="en-US" sz="1200" b="1" dirty="0">
              <a:solidFill>
                <a:schemeClr val="bg1"/>
              </a:solidFill>
              <a:latin typeface="Century Gothic"/>
            </a:endParaRPr>
          </a:p>
          <a:p>
            <a:pPr marL="0" indent="0"/>
            <a:endParaRPr lang="en-US" sz="1200" b="1" dirty="0">
              <a:solidFill>
                <a:schemeClr val="bg1"/>
              </a:solidFill>
              <a:latin typeface="Century Gothic"/>
            </a:endParaRPr>
          </a:p>
          <a:p>
            <a:pPr marL="0" indent="0"/>
            <a:r>
              <a:rPr lang="en-US" sz="1200" b="1" dirty="0">
                <a:solidFill>
                  <a:schemeClr val="bg1"/>
                </a:solidFill>
                <a:latin typeface="Century Gothic"/>
              </a:rPr>
              <a:t>PROS Chicago</a:t>
            </a:r>
            <a:r>
              <a:rPr lang="en-US" sz="1200" dirty="0">
                <a:solidFill>
                  <a:schemeClr val="bg1"/>
                </a:solidFill>
                <a:latin typeface="Century Gothic"/>
              </a:rPr>
              <a:t/>
            </a:r>
            <a:br>
              <a:rPr lang="en-US" sz="1200" dirty="0">
                <a:solidFill>
                  <a:schemeClr val="bg1"/>
                </a:solidFill>
                <a:latin typeface="Century Gothic"/>
              </a:rPr>
            </a:br>
            <a:r>
              <a:rPr lang="en-US" sz="1200" dirty="0">
                <a:solidFill>
                  <a:schemeClr val="bg1"/>
                </a:solidFill>
                <a:latin typeface="Century Gothic"/>
              </a:rPr>
              <a:t>5215 Old Orchard Road, Suite 505</a:t>
            </a:r>
          </a:p>
          <a:p>
            <a:pPr marL="0" indent="0"/>
            <a:r>
              <a:rPr lang="en-US" sz="1200" dirty="0">
                <a:solidFill>
                  <a:schemeClr val="bg1"/>
                </a:solidFill>
                <a:latin typeface="Century Gothic"/>
              </a:rPr>
              <a:t>Skokie, IL 60077, USA</a:t>
            </a:r>
          </a:p>
          <a:p>
            <a:pPr marL="0" indent="0"/>
            <a:r>
              <a:rPr lang="en-US" sz="1200" dirty="0">
                <a:solidFill>
                  <a:schemeClr val="bg1"/>
                </a:solidFill>
                <a:latin typeface="Century Gothic"/>
              </a:rPr>
              <a:t>+1-847-583-8450</a:t>
            </a:r>
          </a:p>
          <a:p>
            <a:pPr marL="0" indent="0"/>
            <a:endParaRPr lang="en-US" sz="1200" dirty="0">
              <a:solidFill>
                <a:schemeClr val="bg1"/>
              </a:solidFill>
              <a:latin typeface="Century Gothic"/>
            </a:endParaRPr>
          </a:p>
          <a:p>
            <a:pPr marL="0" indent="0"/>
            <a:r>
              <a:rPr lang="en-US" sz="1200" b="1" dirty="0">
                <a:solidFill>
                  <a:schemeClr val="bg1"/>
                </a:solidFill>
                <a:latin typeface="Century Gothic"/>
              </a:rPr>
              <a:t>PROS Austin</a:t>
            </a:r>
            <a:r>
              <a:rPr lang="en-US" sz="1200" dirty="0">
                <a:solidFill>
                  <a:schemeClr val="bg1"/>
                </a:solidFill>
                <a:latin typeface="Century Gothic"/>
              </a:rPr>
              <a:t/>
            </a:r>
            <a:br>
              <a:rPr lang="en-US" sz="1200" dirty="0">
                <a:solidFill>
                  <a:schemeClr val="bg1"/>
                </a:solidFill>
                <a:latin typeface="Century Gothic"/>
              </a:rPr>
            </a:br>
            <a:r>
              <a:rPr lang="en-US" sz="1200" dirty="0">
                <a:solidFill>
                  <a:schemeClr val="bg1"/>
                </a:solidFill>
                <a:latin typeface="Century Gothic"/>
              </a:rPr>
              <a:t>3600 Parmer Lane, </a:t>
            </a:r>
            <a:br>
              <a:rPr lang="en-US" sz="1200" dirty="0">
                <a:solidFill>
                  <a:schemeClr val="bg1"/>
                </a:solidFill>
                <a:latin typeface="Century Gothic"/>
              </a:rPr>
            </a:br>
            <a:r>
              <a:rPr lang="en-US" sz="1200" dirty="0">
                <a:solidFill>
                  <a:schemeClr val="bg1"/>
                </a:solidFill>
                <a:latin typeface="Century Gothic"/>
              </a:rPr>
              <a:t>Suite 205</a:t>
            </a:r>
          </a:p>
          <a:p>
            <a:pPr marL="0" indent="0"/>
            <a:r>
              <a:rPr lang="en-US" sz="1200" dirty="0">
                <a:solidFill>
                  <a:schemeClr val="bg1"/>
                </a:solidFill>
                <a:latin typeface="Century Gothic"/>
              </a:rPr>
              <a:t>Austin, TX 78727, USA</a:t>
            </a:r>
          </a:p>
          <a:p>
            <a:pPr marL="0" indent="0"/>
            <a:r>
              <a:rPr lang="en-US" sz="1200" dirty="0">
                <a:solidFill>
                  <a:schemeClr val="bg1"/>
                </a:solidFill>
                <a:latin typeface="Century Gothic"/>
              </a:rPr>
              <a:t>+1-713-335-5829</a:t>
            </a:r>
            <a:br>
              <a:rPr lang="en-US" sz="1200" dirty="0">
                <a:solidFill>
                  <a:schemeClr val="bg1"/>
                </a:solidFill>
                <a:latin typeface="Century Gothic"/>
              </a:rPr>
            </a:br>
            <a:r>
              <a:rPr lang="en-US" sz="1200" dirty="0">
                <a:solidFill>
                  <a:schemeClr val="bg1"/>
                </a:solidFill>
                <a:latin typeface="Century Gothic"/>
              </a:rPr>
              <a:t> </a:t>
            </a:r>
            <a:endParaRPr lang="en-US" sz="1200" b="1" dirty="0">
              <a:solidFill>
                <a:schemeClr val="bg1"/>
              </a:solidFill>
              <a:latin typeface="Century Gothic"/>
            </a:endParaRPr>
          </a:p>
          <a:p>
            <a:pPr marL="0" marR="0" lvl="0" indent="0" algn="l" defTabSz="65311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1" dirty="0">
              <a:solidFill>
                <a:schemeClr val="bg1"/>
              </a:solidFill>
              <a:latin typeface="Century Gothic"/>
              <a:ea typeface="Century Gothic"/>
              <a:cs typeface="Century Gothic"/>
            </a:endParaRPr>
          </a:p>
          <a:p>
            <a:pPr marL="0" marR="0" lvl="0" indent="0" algn="l" defTabSz="65311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1" dirty="0">
              <a:solidFill>
                <a:schemeClr val="bg1"/>
              </a:solidFill>
              <a:latin typeface="Century Gothic"/>
              <a:ea typeface="Century Gothic"/>
              <a:cs typeface="Century Gothic"/>
            </a:endParaRPr>
          </a:p>
          <a:p>
            <a:pPr marL="0" marR="0" lvl="0" indent="0" algn="l" defTabSz="65311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1" dirty="0">
              <a:solidFill>
                <a:schemeClr val="bg1"/>
              </a:solidFill>
              <a:latin typeface="Century Gothic"/>
              <a:ea typeface="Century Gothic"/>
              <a:cs typeface="Century Gothic"/>
            </a:endParaRPr>
          </a:p>
          <a:p>
            <a:pPr marL="0" marR="0" lvl="0" indent="0" algn="l" defTabSz="65311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1" dirty="0">
              <a:solidFill>
                <a:schemeClr val="bg1"/>
              </a:solidFill>
              <a:latin typeface="Century Gothic"/>
              <a:ea typeface="Century Gothic"/>
              <a:cs typeface="Century Gothic"/>
            </a:endParaRPr>
          </a:p>
          <a:p>
            <a:pPr marL="0" marR="0" lvl="0" indent="0" algn="l" defTabSz="65311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>
                <a:solidFill>
                  <a:schemeClr val="bg1"/>
                </a:solidFill>
                <a:latin typeface="Century Gothic"/>
                <a:ea typeface="Century Gothic"/>
                <a:cs typeface="Century Gothic"/>
              </a:rPr>
              <a:t>PROS Toulouse</a:t>
            </a:r>
            <a:r>
              <a:rPr lang="en-US" sz="1200" dirty="0">
                <a:solidFill>
                  <a:schemeClr val="bg1"/>
                </a:solidFill>
                <a:latin typeface="Century Gothic"/>
                <a:ea typeface="Century Gothic"/>
                <a:cs typeface="Century Gothic"/>
              </a:rPr>
              <a:t/>
            </a:r>
            <a:br>
              <a:rPr lang="en-US" sz="1200" dirty="0">
                <a:solidFill>
                  <a:schemeClr val="bg1"/>
                </a:solidFill>
                <a:latin typeface="Century Gothic"/>
                <a:ea typeface="Century Gothic"/>
                <a:cs typeface="Century Gothic"/>
              </a:rPr>
            </a:br>
            <a:r>
              <a:rPr lang="en-US" sz="1200" dirty="0">
                <a:solidFill>
                  <a:schemeClr val="bg1"/>
                </a:solidFill>
                <a:latin typeface="Century Gothic"/>
                <a:ea typeface="Century Gothic"/>
                <a:cs typeface="Century Gothic"/>
              </a:rPr>
              <a:t>Le </a:t>
            </a:r>
            <a:r>
              <a:rPr lang="en-US" sz="1200" dirty="0" err="1">
                <a:solidFill>
                  <a:schemeClr val="bg1"/>
                </a:solidFill>
                <a:latin typeface="Century Gothic"/>
                <a:ea typeface="Century Gothic"/>
                <a:cs typeface="Century Gothic"/>
              </a:rPr>
              <a:t>Galil</a:t>
            </a:r>
            <a:r>
              <a:rPr lang="en-US" sz="1200" dirty="0" err="1">
                <a:latin typeface="Century Gothic"/>
                <a:ea typeface="Century Gothic"/>
                <a:cs typeface="Century Gothic"/>
              </a:rPr>
              <a:t>é</a:t>
            </a:r>
            <a:r>
              <a:rPr lang="en-US" sz="1200" dirty="0" err="1">
                <a:solidFill>
                  <a:schemeClr val="bg1"/>
                </a:solidFill>
                <a:latin typeface="Century Gothic"/>
                <a:ea typeface="Century Gothic"/>
                <a:cs typeface="Century Gothic"/>
              </a:rPr>
              <a:t>e</a:t>
            </a:r>
            <a:endParaRPr lang="en-US" sz="1200" dirty="0">
              <a:solidFill>
                <a:schemeClr val="bg1"/>
              </a:solidFill>
              <a:latin typeface="Century Gothic"/>
              <a:ea typeface="Century Gothic"/>
              <a:cs typeface="Century Gothic"/>
            </a:endParaRPr>
          </a:p>
          <a:p>
            <a:pPr marL="0" indent="0"/>
            <a:r>
              <a:rPr lang="en-US" sz="1200" dirty="0">
                <a:solidFill>
                  <a:schemeClr val="bg1"/>
                </a:solidFill>
                <a:latin typeface="Century Gothic"/>
              </a:rPr>
              <a:t>185 rue </a:t>
            </a:r>
            <a:r>
              <a:rPr lang="en-US" sz="1200" dirty="0" err="1">
                <a:solidFill>
                  <a:schemeClr val="bg1"/>
                </a:solidFill>
                <a:latin typeface="Century Gothic"/>
              </a:rPr>
              <a:t>Galil</a:t>
            </a:r>
            <a:r>
              <a:rPr lang="en-US" sz="1200" dirty="0" err="1">
                <a:latin typeface="Century Gothic"/>
                <a:ea typeface="Century Gothic"/>
                <a:cs typeface="Century Gothic"/>
              </a:rPr>
              <a:t>é</a:t>
            </a:r>
            <a:r>
              <a:rPr lang="en-US" sz="1200" dirty="0" err="1">
                <a:solidFill>
                  <a:schemeClr val="bg1"/>
                </a:solidFill>
                <a:latin typeface="Century Gothic"/>
              </a:rPr>
              <a:t>e</a:t>
            </a:r>
            <a:endParaRPr lang="en-US" sz="1200" dirty="0">
              <a:solidFill>
                <a:schemeClr val="bg1"/>
              </a:solidFill>
              <a:latin typeface="Century Gothic"/>
            </a:endParaRPr>
          </a:p>
          <a:p>
            <a:pPr marL="0" marR="0" lvl="0" indent="0" algn="l" defTabSz="65311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  <a:latin typeface="Century Gothic"/>
              </a:rPr>
              <a:t>31670 </a:t>
            </a:r>
            <a:r>
              <a:rPr lang="en-US" sz="1200" dirty="0" err="1">
                <a:solidFill>
                  <a:schemeClr val="bg1"/>
                </a:solidFill>
                <a:latin typeface="Century Gothic"/>
              </a:rPr>
              <a:t>Lab</a:t>
            </a:r>
            <a:r>
              <a:rPr lang="en-US" sz="1200" dirty="0" err="1">
                <a:latin typeface="Century Gothic"/>
                <a:ea typeface="Century Gothic"/>
                <a:cs typeface="Century Gothic"/>
              </a:rPr>
              <a:t>è</a:t>
            </a:r>
            <a:r>
              <a:rPr lang="en-US" sz="1200" dirty="0" err="1">
                <a:solidFill>
                  <a:schemeClr val="bg1"/>
                </a:solidFill>
                <a:latin typeface="Century Gothic"/>
              </a:rPr>
              <a:t>ge</a:t>
            </a:r>
            <a:endParaRPr lang="en-US" sz="1200" dirty="0">
              <a:solidFill>
                <a:schemeClr val="bg1"/>
              </a:solidFill>
              <a:latin typeface="Century Gothic"/>
            </a:endParaRPr>
          </a:p>
          <a:p>
            <a:pPr marL="0" indent="0"/>
            <a:r>
              <a:rPr lang="en-US" sz="1200" dirty="0">
                <a:solidFill>
                  <a:schemeClr val="bg1"/>
                </a:solidFill>
                <a:latin typeface="Century Gothic"/>
              </a:rPr>
              <a:t>France</a:t>
            </a:r>
          </a:p>
          <a:p>
            <a:pPr marL="0" indent="0"/>
            <a:r>
              <a:rPr lang="en-US" sz="1200" dirty="0">
                <a:solidFill>
                  <a:schemeClr val="bg1"/>
                </a:solidFill>
                <a:latin typeface="Century Gothic"/>
              </a:rPr>
              <a:t>+33 (0) 811 70 78 78</a:t>
            </a:r>
            <a:br>
              <a:rPr lang="en-US" sz="1200" dirty="0">
                <a:solidFill>
                  <a:schemeClr val="bg1"/>
                </a:solidFill>
                <a:latin typeface="Century Gothic"/>
              </a:rPr>
            </a:br>
            <a:endParaRPr lang="en-US" sz="1200" dirty="0">
              <a:solidFill>
                <a:schemeClr val="bg1"/>
              </a:solidFill>
              <a:latin typeface="Century Gothic"/>
            </a:endParaRPr>
          </a:p>
          <a:p>
            <a:pPr marL="0" indent="0"/>
            <a:r>
              <a:rPr lang="en-US" sz="1200" b="1" dirty="0">
                <a:solidFill>
                  <a:schemeClr val="bg1"/>
                </a:solidFill>
                <a:latin typeface="Century Gothic"/>
              </a:rPr>
              <a:t>PROS München</a:t>
            </a:r>
            <a:r>
              <a:rPr lang="en-US" sz="1200" dirty="0">
                <a:solidFill>
                  <a:schemeClr val="bg1"/>
                </a:solidFill>
                <a:latin typeface="Century Gothic"/>
              </a:rPr>
              <a:t/>
            </a:r>
            <a:br>
              <a:rPr lang="en-US" sz="1200" dirty="0">
                <a:solidFill>
                  <a:schemeClr val="bg1"/>
                </a:solidFill>
                <a:latin typeface="Century Gothic"/>
              </a:rPr>
            </a:br>
            <a:r>
              <a:rPr lang="en-US" sz="1200" dirty="0" err="1">
                <a:solidFill>
                  <a:schemeClr val="bg1"/>
                </a:solidFill>
                <a:latin typeface="Century Gothic"/>
              </a:rPr>
              <a:t>Leopoldstrasse</a:t>
            </a:r>
            <a:r>
              <a:rPr lang="en-US" sz="1200" dirty="0">
                <a:solidFill>
                  <a:schemeClr val="bg1"/>
                </a:solidFill>
                <a:latin typeface="Century Gothic"/>
              </a:rPr>
              <a:t> 23</a:t>
            </a:r>
          </a:p>
          <a:p>
            <a:pPr marL="0" indent="0"/>
            <a:r>
              <a:rPr lang="en-US" sz="1200" dirty="0">
                <a:solidFill>
                  <a:schemeClr val="bg1"/>
                </a:solidFill>
                <a:latin typeface="Century Gothic"/>
              </a:rPr>
              <a:t>80802 M</a:t>
            </a:r>
            <a:r>
              <a:rPr lang="en-US" sz="1200" b="0" dirty="0">
                <a:solidFill>
                  <a:schemeClr val="bg1"/>
                </a:solidFill>
                <a:latin typeface="Century Gothic"/>
              </a:rPr>
              <a:t>ü</a:t>
            </a:r>
            <a:r>
              <a:rPr lang="en-US" sz="1200" dirty="0">
                <a:solidFill>
                  <a:schemeClr val="bg1"/>
                </a:solidFill>
                <a:latin typeface="Century Gothic"/>
              </a:rPr>
              <a:t>nchen</a:t>
            </a:r>
          </a:p>
          <a:p>
            <a:pPr marL="0" indent="0"/>
            <a:r>
              <a:rPr lang="en-US" sz="1200" dirty="0">
                <a:solidFill>
                  <a:schemeClr val="bg1"/>
                </a:solidFill>
                <a:latin typeface="Century Gothic"/>
              </a:rPr>
              <a:t>Germany</a:t>
            </a:r>
          </a:p>
          <a:p>
            <a:pPr marL="0" indent="0"/>
            <a:r>
              <a:rPr lang="en-US" sz="1200" dirty="0">
                <a:solidFill>
                  <a:schemeClr val="bg1"/>
                </a:solidFill>
                <a:latin typeface="Century Gothic"/>
              </a:rPr>
              <a:t>+49 (0) 89 24442 3097</a:t>
            </a:r>
          </a:p>
          <a:p>
            <a:pPr marL="0" indent="0"/>
            <a:endParaRPr lang="en-US" sz="1200" b="1" dirty="0">
              <a:solidFill>
                <a:schemeClr val="bg1"/>
              </a:solidFill>
              <a:latin typeface="Century Gothic"/>
            </a:endParaRPr>
          </a:p>
          <a:p>
            <a:pPr marL="0" indent="0"/>
            <a:endParaRPr lang="en-US" sz="1200" b="1" dirty="0">
              <a:solidFill>
                <a:schemeClr val="bg1"/>
              </a:solidFill>
              <a:latin typeface="Century Gothic"/>
            </a:endParaRPr>
          </a:p>
          <a:p>
            <a:pPr marL="0" indent="0"/>
            <a:endParaRPr lang="en-US" sz="1200" b="1" dirty="0">
              <a:solidFill>
                <a:schemeClr val="bg1"/>
              </a:solidFill>
              <a:latin typeface="Century Gothic"/>
            </a:endParaRPr>
          </a:p>
          <a:p>
            <a:pPr marL="0" indent="0"/>
            <a:endParaRPr lang="en-US" sz="1200" b="1" dirty="0">
              <a:solidFill>
                <a:schemeClr val="bg1"/>
              </a:solidFill>
              <a:latin typeface="Century Gothic"/>
            </a:endParaRPr>
          </a:p>
          <a:p>
            <a:pPr marL="0" indent="0"/>
            <a:r>
              <a:rPr lang="en-US" sz="1200" b="1" dirty="0">
                <a:solidFill>
                  <a:schemeClr val="bg1"/>
                </a:solidFill>
                <a:latin typeface="Century Gothic"/>
              </a:rPr>
              <a:t>PROS Paris</a:t>
            </a:r>
            <a:br>
              <a:rPr lang="en-US" sz="1200" b="1" dirty="0">
                <a:solidFill>
                  <a:schemeClr val="bg1"/>
                </a:solidFill>
                <a:latin typeface="Century Gothic"/>
              </a:rPr>
            </a:br>
            <a:r>
              <a:rPr lang="en-US" sz="1200" b="0" dirty="0">
                <a:solidFill>
                  <a:schemeClr val="bg1"/>
                </a:solidFill>
                <a:latin typeface="Century Gothic"/>
              </a:rPr>
              <a:t>10 Boulevard Haussmann</a:t>
            </a:r>
          </a:p>
          <a:p>
            <a:pPr marL="0" indent="0"/>
            <a:r>
              <a:rPr lang="en-US" sz="1200" b="0" dirty="0">
                <a:solidFill>
                  <a:schemeClr val="bg1"/>
                </a:solidFill>
                <a:latin typeface="Century Gothic"/>
              </a:rPr>
              <a:t>6th Floor </a:t>
            </a:r>
          </a:p>
          <a:p>
            <a:pPr marL="0" indent="0"/>
            <a:r>
              <a:rPr lang="en-US" sz="1200" b="0" dirty="0">
                <a:solidFill>
                  <a:schemeClr val="bg1"/>
                </a:solidFill>
                <a:latin typeface="Century Gothic"/>
              </a:rPr>
              <a:t>75009 Paris</a:t>
            </a:r>
          </a:p>
          <a:p>
            <a:pPr marL="0" indent="0"/>
            <a:r>
              <a:rPr lang="en-US" sz="1200" b="0" dirty="0">
                <a:solidFill>
                  <a:schemeClr val="bg1"/>
                </a:solidFill>
                <a:latin typeface="Century Gothic"/>
              </a:rPr>
              <a:t>France</a:t>
            </a:r>
          </a:p>
          <a:p>
            <a:pPr marL="0" indent="0"/>
            <a:r>
              <a:rPr lang="en-US" sz="1200" dirty="0">
                <a:solidFill>
                  <a:schemeClr val="bg1"/>
                </a:solidFill>
                <a:latin typeface="Century Gothic"/>
              </a:rPr>
              <a:t>+33 811 70 78 78 </a:t>
            </a:r>
          </a:p>
          <a:p>
            <a:pPr marL="0" indent="0"/>
            <a:endParaRPr lang="en-US" sz="1200" dirty="0">
              <a:solidFill>
                <a:schemeClr val="bg1"/>
              </a:solidFill>
              <a:latin typeface="Century Gothic"/>
            </a:endParaRPr>
          </a:p>
          <a:p>
            <a:pPr marL="0" indent="0"/>
            <a:r>
              <a:rPr lang="en-US" sz="1200" b="1" dirty="0">
                <a:solidFill>
                  <a:schemeClr val="bg1"/>
                </a:solidFill>
                <a:latin typeface="Century Gothic"/>
              </a:rPr>
              <a:t>PROS London</a:t>
            </a:r>
            <a:r>
              <a:rPr lang="en-US" sz="1200" dirty="0">
                <a:solidFill>
                  <a:schemeClr val="bg1"/>
                </a:solidFill>
                <a:latin typeface="Century Gothic"/>
              </a:rPr>
              <a:t/>
            </a:r>
            <a:br>
              <a:rPr lang="en-US" sz="1200" dirty="0">
                <a:solidFill>
                  <a:schemeClr val="bg1"/>
                </a:solidFill>
                <a:latin typeface="Century Gothic"/>
              </a:rPr>
            </a:br>
            <a:r>
              <a:rPr lang="en-US" sz="1200" dirty="0">
                <a:solidFill>
                  <a:schemeClr val="bg1"/>
                </a:solidFill>
                <a:latin typeface="Century Gothic"/>
              </a:rPr>
              <a:t>4th Floor, East Wing Communications House</a:t>
            </a:r>
          </a:p>
          <a:p>
            <a:pPr marL="0" indent="0"/>
            <a:r>
              <a:rPr lang="en-US" sz="1200" dirty="0">
                <a:solidFill>
                  <a:schemeClr val="bg1"/>
                </a:solidFill>
                <a:latin typeface="Century Gothic"/>
              </a:rPr>
              <a:t>South Street</a:t>
            </a:r>
          </a:p>
          <a:p>
            <a:pPr marL="0" indent="0"/>
            <a:r>
              <a:rPr lang="en-US" sz="1200" dirty="0" err="1">
                <a:solidFill>
                  <a:schemeClr val="bg1"/>
                </a:solidFill>
                <a:latin typeface="Century Gothic"/>
              </a:rPr>
              <a:t>Staines</a:t>
            </a:r>
            <a:r>
              <a:rPr lang="en-US" sz="1200" dirty="0">
                <a:solidFill>
                  <a:schemeClr val="bg1"/>
                </a:solidFill>
                <a:latin typeface="Century Gothic"/>
              </a:rPr>
              <a:t>-Upon-Thames</a:t>
            </a:r>
            <a:br>
              <a:rPr lang="en-US" sz="1200" dirty="0">
                <a:solidFill>
                  <a:schemeClr val="bg1"/>
                </a:solidFill>
                <a:latin typeface="Century Gothic"/>
              </a:rPr>
            </a:br>
            <a:r>
              <a:rPr lang="en-US" sz="1200" dirty="0">
                <a:solidFill>
                  <a:schemeClr val="bg1"/>
                </a:solidFill>
                <a:latin typeface="Century Gothic"/>
              </a:rPr>
              <a:t>TW18 4PR</a:t>
            </a:r>
          </a:p>
          <a:p>
            <a:pPr marL="0" indent="0"/>
            <a:r>
              <a:rPr lang="en-US" sz="1200" dirty="0">
                <a:solidFill>
                  <a:schemeClr val="bg1"/>
                </a:solidFill>
                <a:latin typeface="Century Gothic"/>
              </a:rPr>
              <a:t>United Kingdom</a:t>
            </a:r>
          </a:p>
          <a:p>
            <a:pPr marL="0" indent="0"/>
            <a:r>
              <a:rPr lang="en-US" sz="1200" dirty="0">
                <a:solidFill>
                  <a:schemeClr val="bg1"/>
                </a:solidFill>
                <a:latin typeface="Century Gothic"/>
              </a:rPr>
              <a:t>+44 (0) 1784 777 010</a:t>
            </a:r>
            <a:br>
              <a:rPr lang="en-US" sz="1200" dirty="0">
                <a:solidFill>
                  <a:schemeClr val="bg1"/>
                </a:solidFill>
                <a:latin typeface="Century Gothic"/>
              </a:rPr>
            </a:br>
            <a:endParaRPr lang="en-US" sz="1200" dirty="0">
              <a:solidFill>
                <a:schemeClr val="bg1"/>
              </a:solidFill>
              <a:latin typeface="Century Gothic"/>
            </a:endParaRPr>
          </a:p>
          <a:p>
            <a:pPr marL="0" indent="0"/>
            <a:r>
              <a:rPr lang="en-US" sz="1200" b="1" dirty="0">
                <a:solidFill>
                  <a:schemeClr val="bg1"/>
                </a:solidFill>
                <a:latin typeface="Century Gothic"/>
              </a:rPr>
              <a:t>PROS Frankfurt</a:t>
            </a:r>
            <a:br>
              <a:rPr lang="en-US" sz="1200" b="1" dirty="0">
                <a:solidFill>
                  <a:schemeClr val="bg1"/>
                </a:solidFill>
                <a:latin typeface="Century Gothic"/>
              </a:rPr>
            </a:br>
            <a:r>
              <a:rPr lang="en-US" sz="1200" b="0" dirty="0" err="1">
                <a:solidFill>
                  <a:schemeClr val="bg1"/>
                </a:solidFill>
                <a:latin typeface="Century Gothic"/>
              </a:rPr>
              <a:t>Frankfurt</a:t>
            </a:r>
            <a:r>
              <a:rPr lang="en-US" sz="1200" b="0" dirty="0">
                <a:solidFill>
                  <a:schemeClr val="bg1"/>
                </a:solidFill>
                <a:latin typeface="Century Gothic"/>
              </a:rPr>
              <a:t> Herriot’s</a:t>
            </a:r>
          </a:p>
          <a:p>
            <a:pPr marL="0" marR="0" lvl="0" indent="0" algn="l" defTabSz="65311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chemeClr val="bg1"/>
                </a:solidFill>
                <a:latin typeface="Century Gothic"/>
              </a:rPr>
              <a:t>2nd Floor, </a:t>
            </a:r>
            <a:r>
              <a:rPr lang="en-US" sz="1200" b="0" dirty="0" err="1">
                <a:solidFill>
                  <a:schemeClr val="bg1"/>
                </a:solidFill>
                <a:latin typeface="Century Gothic"/>
              </a:rPr>
              <a:t>Herriotstra</a:t>
            </a:r>
            <a:r>
              <a:rPr lang="en-US" sz="1200" dirty="0" err="1"/>
              <a:t>ß</a:t>
            </a:r>
            <a:r>
              <a:rPr lang="en-US" sz="1200" b="0" dirty="0" err="1">
                <a:solidFill>
                  <a:schemeClr val="bg1"/>
                </a:solidFill>
                <a:latin typeface="Century Gothic"/>
              </a:rPr>
              <a:t>e</a:t>
            </a:r>
            <a:r>
              <a:rPr lang="en-US" sz="1200" b="0" dirty="0">
                <a:solidFill>
                  <a:schemeClr val="bg1"/>
                </a:solidFill>
                <a:latin typeface="Century Gothic"/>
              </a:rPr>
              <a:t> 1</a:t>
            </a:r>
          </a:p>
          <a:p>
            <a:pPr marL="0" indent="0"/>
            <a:r>
              <a:rPr lang="en-US" sz="1200" b="0" dirty="0">
                <a:solidFill>
                  <a:schemeClr val="bg1"/>
                </a:solidFill>
                <a:latin typeface="Century Gothic"/>
              </a:rPr>
              <a:t>60528 Frankfurt, Germany</a:t>
            </a:r>
          </a:p>
          <a:p>
            <a:pPr marL="0" indent="0"/>
            <a:r>
              <a:rPr lang="en-US" sz="1200" dirty="0">
                <a:solidFill>
                  <a:schemeClr val="bg1"/>
                </a:solidFill>
                <a:latin typeface="Century Gothic"/>
              </a:rPr>
              <a:t>+49 (0) 69 677 330 15</a:t>
            </a:r>
            <a:br>
              <a:rPr lang="en-US" sz="1200" dirty="0">
                <a:solidFill>
                  <a:schemeClr val="bg1"/>
                </a:solidFill>
                <a:latin typeface="Century Gothic"/>
              </a:rPr>
            </a:br>
            <a:endParaRPr lang="en-US" sz="1200" b="1" dirty="0">
              <a:solidFill>
                <a:schemeClr val="bg1"/>
              </a:solidFill>
              <a:latin typeface="Century Gothic"/>
            </a:endParaRPr>
          </a:p>
          <a:p>
            <a:pPr marL="0" indent="0"/>
            <a:r>
              <a:rPr lang="en-US" sz="1200" b="1" dirty="0">
                <a:solidFill>
                  <a:schemeClr val="bg1"/>
                </a:solidFill>
                <a:latin typeface="Century Gothic"/>
              </a:rPr>
              <a:t>PROS Sydney</a:t>
            </a:r>
            <a:br>
              <a:rPr lang="en-US" sz="1200" b="1" dirty="0">
                <a:solidFill>
                  <a:schemeClr val="bg1"/>
                </a:solidFill>
                <a:latin typeface="Century Gothic"/>
              </a:rPr>
            </a:br>
            <a:r>
              <a:rPr lang="en-US" sz="1200" b="0" dirty="0">
                <a:solidFill>
                  <a:schemeClr val="bg1"/>
                </a:solidFill>
                <a:latin typeface="Century Gothic"/>
              </a:rPr>
              <a:t>The Ark</a:t>
            </a:r>
          </a:p>
          <a:p>
            <a:pPr marL="0" indent="0"/>
            <a:r>
              <a:rPr lang="en-US" sz="1200" b="0" dirty="0">
                <a:solidFill>
                  <a:schemeClr val="bg1"/>
                </a:solidFill>
                <a:latin typeface="Century Gothic"/>
              </a:rPr>
              <a:t>Level 32</a:t>
            </a:r>
          </a:p>
          <a:p>
            <a:pPr marL="0" indent="0"/>
            <a:r>
              <a:rPr lang="en-US" sz="1200" b="0" dirty="0">
                <a:solidFill>
                  <a:schemeClr val="bg1"/>
                </a:solidFill>
                <a:latin typeface="Century Gothic"/>
              </a:rPr>
              <a:t>101 Miller Street</a:t>
            </a:r>
          </a:p>
          <a:p>
            <a:pPr marL="0" indent="0"/>
            <a:r>
              <a:rPr lang="en-US" sz="1200" b="0" dirty="0">
                <a:solidFill>
                  <a:schemeClr val="bg1"/>
                </a:solidFill>
                <a:latin typeface="Century Gothic"/>
              </a:rPr>
              <a:t>North Sydney</a:t>
            </a:r>
          </a:p>
          <a:p>
            <a:pPr marL="0" indent="0"/>
            <a:r>
              <a:rPr lang="en-US" sz="1200" b="0" dirty="0">
                <a:solidFill>
                  <a:schemeClr val="bg1"/>
                </a:solidFill>
                <a:latin typeface="Century Gothic"/>
              </a:rPr>
              <a:t>NSW 2060</a:t>
            </a:r>
          </a:p>
          <a:p>
            <a:pPr marL="0" indent="0"/>
            <a:r>
              <a:rPr lang="en-US" sz="1200" b="0" dirty="0">
                <a:solidFill>
                  <a:schemeClr val="bg1"/>
                </a:solidFill>
                <a:latin typeface="Century Gothic"/>
              </a:rPr>
              <a:t>Australia</a:t>
            </a:r>
          </a:p>
          <a:p>
            <a:pPr marL="0" indent="0"/>
            <a:r>
              <a:rPr lang="en-US" sz="1200" dirty="0">
                <a:solidFill>
                  <a:schemeClr val="bg1"/>
                </a:solidFill>
                <a:latin typeface="Century Gothic"/>
              </a:rPr>
              <a:t>+61 2 8912 2199</a:t>
            </a:r>
            <a:br>
              <a:rPr lang="en-US" sz="1200" dirty="0">
                <a:solidFill>
                  <a:schemeClr val="bg1"/>
                </a:solidFill>
                <a:latin typeface="Century Gothic"/>
              </a:rPr>
            </a:br>
            <a:endParaRPr lang="en-US" sz="1200" dirty="0">
              <a:solidFill>
                <a:schemeClr val="bg1"/>
              </a:solidFill>
              <a:latin typeface="Century Gothic"/>
            </a:endParaRPr>
          </a:p>
          <a:p>
            <a:pPr marL="0" indent="0"/>
            <a:endParaRPr lang="en-US" sz="1200" b="1" dirty="0">
              <a:solidFill>
                <a:schemeClr val="bg1"/>
              </a:solidFill>
              <a:latin typeface="Century Gothic"/>
            </a:endParaRPr>
          </a:p>
          <a:p>
            <a:pPr marL="0" indent="0"/>
            <a:r>
              <a:rPr lang="en-US" sz="1200" b="1" dirty="0">
                <a:solidFill>
                  <a:schemeClr val="bg1"/>
                </a:solidFill>
                <a:latin typeface="Century Gothic"/>
              </a:rPr>
              <a:t>PROS Dublin</a:t>
            </a:r>
            <a:br>
              <a:rPr lang="en-US" sz="1200" b="1" dirty="0">
                <a:solidFill>
                  <a:schemeClr val="bg1"/>
                </a:solidFill>
                <a:latin typeface="Century Gothic"/>
              </a:rPr>
            </a:br>
            <a:r>
              <a:rPr lang="en-US" sz="1200" b="0" dirty="0">
                <a:solidFill>
                  <a:schemeClr val="bg1"/>
                </a:solidFill>
                <a:latin typeface="Century Gothic"/>
              </a:rPr>
              <a:t>Ormond Building</a:t>
            </a:r>
          </a:p>
          <a:p>
            <a:pPr marL="0" indent="0"/>
            <a:r>
              <a:rPr lang="en-US" sz="1200" b="0" dirty="0">
                <a:solidFill>
                  <a:schemeClr val="bg1"/>
                </a:solidFill>
                <a:latin typeface="Century Gothic"/>
              </a:rPr>
              <a:t>31-36 Ormond Quay Upper</a:t>
            </a:r>
          </a:p>
          <a:p>
            <a:pPr marL="0" indent="0"/>
            <a:r>
              <a:rPr lang="en-US" sz="1200" b="0" dirty="0">
                <a:solidFill>
                  <a:schemeClr val="bg1"/>
                </a:solidFill>
                <a:latin typeface="Century Gothic"/>
              </a:rPr>
              <a:t>Dublin 7</a:t>
            </a:r>
          </a:p>
          <a:p>
            <a:pPr marL="0" indent="0"/>
            <a:r>
              <a:rPr lang="en-US" sz="1200" b="0" dirty="0">
                <a:solidFill>
                  <a:schemeClr val="bg1"/>
                </a:solidFill>
                <a:latin typeface="Century Gothic"/>
              </a:rPr>
              <a:t>Ireland</a:t>
            </a:r>
          </a:p>
          <a:p>
            <a:pPr marL="0" indent="0"/>
            <a:r>
              <a:rPr lang="en-US" sz="1200" dirty="0">
                <a:solidFill>
                  <a:schemeClr val="bg1"/>
                </a:solidFill>
                <a:latin typeface="Century Gothic"/>
              </a:rPr>
              <a:t>+1-800-555-3548</a:t>
            </a:r>
          </a:p>
          <a:p>
            <a:pPr marL="0" indent="0"/>
            <a:endParaRPr lang="en-US" sz="1200" dirty="0">
              <a:solidFill>
                <a:schemeClr val="bg1"/>
              </a:solidFill>
              <a:latin typeface="Century Gothic"/>
            </a:endParaRPr>
          </a:p>
          <a:p>
            <a:pPr marL="0" marR="0" indent="0" algn="l" defTabSz="65311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>
                <a:solidFill>
                  <a:schemeClr val="bg1"/>
                </a:solidFill>
                <a:latin typeface="Century Gothic"/>
              </a:rPr>
              <a:t>PROS Sofia</a:t>
            </a:r>
            <a:br>
              <a:rPr lang="en-US" sz="1200" b="1" dirty="0">
                <a:solidFill>
                  <a:schemeClr val="bg1"/>
                </a:solidFill>
                <a:latin typeface="Century Gothic"/>
              </a:rPr>
            </a:br>
            <a:r>
              <a:rPr lang="en-US" sz="1200" b="0" dirty="0">
                <a:solidFill>
                  <a:schemeClr val="bg1"/>
                </a:solidFill>
                <a:latin typeface="Century Gothic"/>
              </a:rPr>
              <a:t>1 </a:t>
            </a:r>
            <a:r>
              <a:rPr lang="en-US" sz="1200" b="0" dirty="0" err="1">
                <a:solidFill>
                  <a:schemeClr val="bg1"/>
                </a:solidFill>
                <a:latin typeface="Century Gothic"/>
              </a:rPr>
              <a:t>Alabin</a:t>
            </a:r>
            <a:r>
              <a:rPr lang="en-US" sz="1200" b="0" dirty="0">
                <a:solidFill>
                  <a:schemeClr val="bg1"/>
                </a:solidFill>
                <a:latin typeface="Century Gothic"/>
              </a:rPr>
              <a:t> Str., TELUS Tower 16th floor</a:t>
            </a:r>
          </a:p>
          <a:p>
            <a:pPr marL="0" marR="0" indent="0" algn="l" defTabSz="65311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chemeClr val="bg1"/>
                </a:solidFill>
                <a:latin typeface="Century Gothic"/>
              </a:rPr>
              <a:t>Macedonia square</a:t>
            </a:r>
          </a:p>
          <a:p>
            <a:pPr marL="0" marR="0" indent="0" algn="l" defTabSz="65311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chemeClr val="bg1"/>
                </a:solidFill>
                <a:latin typeface="Century Gothic"/>
              </a:rPr>
              <a:t>Sofia 1000, Bulgaria</a:t>
            </a:r>
          </a:p>
          <a:p>
            <a:pPr marL="0" indent="0"/>
            <a:r>
              <a:rPr lang="en-US" sz="1200" b="0" dirty="0">
                <a:solidFill>
                  <a:schemeClr val="bg1"/>
                </a:solidFill>
                <a:latin typeface="Century Gothic"/>
              </a:rPr>
              <a:t>+359 2 958 05 95</a:t>
            </a:r>
          </a:p>
        </p:txBody>
      </p:sp>
    </p:spTree>
    <p:extLst>
      <p:ext uri="{BB962C8B-B14F-4D97-AF65-F5344CB8AC3E}">
        <p14:creationId xmlns:p14="http://schemas.microsoft.com/office/powerpoint/2010/main" val="3836199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S Text - simp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 userDrawn="1"/>
        </p:nvSpPr>
        <p:spPr>
          <a:xfrm>
            <a:off x="0" y="1371600"/>
            <a:ext cx="14630400" cy="5943600"/>
          </a:xfrm>
          <a:prstGeom prst="rect">
            <a:avLst/>
          </a:prstGeom>
          <a:solidFill>
            <a:schemeClr val="bg2"/>
          </a:solidFill>
        </p:spPr>
        <p:txBody>
          <a:bodyPr vert="horz" lIns="130622" tIns="65311" rIns="130622" bIns="65311" rtlCol="0" anchor="ctr">
            <a:normAutofit/>
          </a:bodyPr>
          <a:lstStyle>
            <a:lvl1pPr marL="914400" algn="l">
              <a:defRPr sz="5000" baseline="0">
                <a:solidFill>
                  <a:schemeClr val="bg1"/>
                </a:solidFill>
                <a:latin typeface="Roboto Light"/>
              </a:defRPr>
            </a:lvl1pPr>
          </a:lstStyle>
          <a:p>
            <a:pPr marL="914364" marR="0" lvl="0" indent="0" algn="l" defTabSz="653084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entury Gothic"/>
              <a:ea typeface="+mj-ea"/>
              <a:cs typeface="+mj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1520" y="0"/>
            <a:ext cx="11854180" cy="13716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>
              <a:defRPr sz="4000" b="0" i="0" baseline="0">
                <a:latin typeface="Century Gothic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31520" y="1854201"/>
            <a:ext cx="13167360" cy="5194300"/>
          </a:xfrm>
        </p:spPr>
        <p:txBody>
          <a:bodyPr/>
          <a:lstStyle>
            <a:lvl1pPr>
              <a:defRPr sz="3600"/>
            </a:lvl1pPr>
            <a:lvl2pPr>
              <a:defRPr sz="3400"/>
            </a:lvl2pPr>
            <a:lvl3pPr>
              <a:defRPr sz="2900"/>
            </a:lvl3pPr>
            <a:lvl4pPr>
              <a:defRPr sz="2600"/>
            </a:lvl4pPr>
            <a:lvl5pPr>
              <a:defRPr sz="2600"/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002661" y="7627622"/>
            <a:ext cx="1244600" cy="3556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002F927B-CE8B-C245-BB56-4BDAD98B54A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585700" y="3771"/>
            <a:ext cx="2044700" cy="830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281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S Divider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 userDrawn="1"/>
        </p:nvSpPr>
        <p:spPr>
          <a:xfrm>
            <a:off x="0" y="1193800"/>
            <a:ext cx="14630400" cy="6121400"/>
          </a:xfrm>
          <a:prstGeom prst="rect">
            <a:avLst/>
          </a:prstGeom>
          <a:solidFill>
            <a:srgbClr val="F2A622"/>
          </a:solidFill>
        </p:spPr>
        <p:txBody>
          <a:bodyPr vert="horz" lIns="130622" tIns="65311" rIns="130622" bIns="65311" rtlCol="0" anchor="ctr">
            <a:normAutofit/>
          </a:bodyPr>
          <a:lstStyle>
            <a:lvl1pPr marL="914400" algn="l">
              <a:defRPr sz="5000" baseline="0">
                <a:solidFill>
                  <a:schemeClr val="bg1"/>
                </a:solidFill>
                <a:latin typeface="Roboto Light"/>
              </a:defRPr>
            </a:lvl1pPr>
          </a:lstStyle>
          <a:p>
            <a:pPr marL="914400" marR="0" lvl="0" indent="0" algn="l" defTabSz="65311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entury Gothic"/>
              <a:ea typeface="+mj-ea"/>
              <a:cs typeface="+mj-cs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886150" y="2082800"/>
            <a:ext cx="10858100" cy="4394200"/>
          </a:xfrm>
          <a:prstGeom prst="rect">
            <a:avLst/>
          </a:prstGeom>
        </p:spPr>
        <p:txBody>
          <a:bodyPr lIns="0" tIns="0" rIns="0" bIns="0" anchor="ctr" anchorCtr="0">
            <a:normAutofit/>
          </a:bodyPr>
          <a:lstStyle>
            <a:lvl1pPr algn="ctr">
              <a:defRPr sz="6000">
                <a:solidFill>
                  <a:schemeClr val="bg1"/>
                </a:solidFill>
                <a:latin typeface="Century Gothic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002660" y="7627621"/>
            <a:ext cx="1244600" cy="3556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119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89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- PROS Text Slide with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1839" y="0"/>
            <a:ext cx="11853862" cy="1371600"/>
          </a:xfrm>
          <a:prstGeom prst="rect">
            <a:avLst/>
          </a:prstGeom>
        </p:spPr>
        <p:txBody>
          <a:bodyPr vert="horz" lIns="0" tIns="0" rIns="0" bIns="0" anchor="ctr" anchorCtr="0"/>
          <a:lstStyle>
            <a:lvl1pPr algn="l">
              <a:defRPr sz="4000" b="0" baseline="0">
                <a:latin typeface="Century Gothic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585700" y="3771"/>
            <a:ext cx="2044700" cy="830659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 userDrawn="1"/>
        </p:nvSpPr>
        <p:spPr>
          <a:xfrm>
            <a:off x="0" y="1371600"/>
            <a:ext cx="14630400" cy="5943600"/>
          </a:xfrm>
          <a:prstGeom prst="rect">
            <a:avLst/>
          </a:prstGeom>
          <a:solidFill>
            <a:schemeClr val="bg2"/>
          </a:solidFill>
        </p:spPr>
        <p:txBody>
          <a:bodyPr vert="horz" lIns="130622" tIns="65311" rIns="130622" bIns="65311" rtlCol="0" anchor="ctr">
            <a:normAutofit/>
          </a:bodyPr>
          <a:lstStyle>
            <a:lvl1pPr marL="914400" algn="l">
              <a:defRPr sz="5000" baseline="0">
                <a:solidFill>
                  <a:schemeClr val="bg1"/>
                </a:solidFill>
                <a:latin typeface="Roboto Light"/>
              </a:defRPr>
            </a:lvl1pPr>
          </a:lstStyle>
          <a:p>
            <a:pPr marL="914364" marR="0" lvl="0" indent="0" algn="l" defTabSz="653084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entury Gothic"/>
              <a:ea typeface="+mj-ea"/>
              <a:cs typeface="+mj-cs"/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sz="half" idx="1"/>
          </p:nvPr>
        </p:nvSpPr>
        <p:spPr>
          <a:xfrm>
            <a:off x="731521" y="1854201"/>
            <a:ext cx="12705080" cy="5194300"/>
          </a:xfrm>
        </p:spPr>
        <p:txBody>
          <a:bodyPr/>
          <a:lstStyle>
            <a:lvl1pPr marL="742920" indent="-742920">
              <a:buClr>
                <a:srgbClr val="82A54B"/>
              </a:buClr>
              <a:buFont typeface="+mj-lt"/>
              <a:buAutoNum type="arabicPeriod"/>
              <a:defRPr sz="3600"/>
            </a:lvl1pPr>
            <a:lvl2pPr marL="1167413" indent="-514330">
              <a:buClr>
                <a:srgbClr val="82A54B"/>
              </a:buClr>
              <a:buFont typeface="+mj-lt"/>
              <a:buAutoNum type="arabicPeriod"/>
              <a:defRPr sz="3400"/>
            </a:lvl2pPr>
            <a:lvl3pPr marL="1820498" indent="-514330">
              <a:buClr>
                <a:srgbClr val="82A54B"/>
              </a:buClr>
              <a:buFont typeface="+mj-lt"/>
              <a:buAutoNum type="arabicPeriod"/>
              <a:defRPr sz="2900"/>
            </a:lvl3pPr>
            <a:lvl4pPr marL="2473582" indent="-514330">
              <a:buClr>
                <a:srgbClr val="82A54B"/>
              </a:buClr>
              <a:buFont typeface="+mj-lt"/>
              <a:buAutoNum type="arabicPeriod"/>
              <a:defRPr sz="2600"/>
            </a:lvl4pPr>
            <a:lvl5pPr marL="3126666" indent="-514330">
              <a:buClr>
                <a:srgbClr val="82A54B"/>
              </a:buClr>
              <a:buFont typeface="+mj-lt"/>
              <a:buAutoNum type="arabicPeriod"/>
              <a:defRPr sz="2600"/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8235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S Text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 userDrawn="1"/>
        </p:nvSpPr>
        <p:spPr>
          <a:xfrm>
            <a:off x="0" y="1371600"/>
            <a:ext cx="14630400" cy="5943600"/>
          </a:xfrm>
          <a:prstGeom prst="rect">
            <a:avLst/>
          </a:prstGeom>
          <a:solidFill>
            <a:schemeClr val="bg2"/>
          </a:solidFill>
        </p:spPr>
        <p:txBody>
          <a:bodyPr vert="horz" lIns="130622" tIns="65311" rIns="130622" bIns="65311" rtlCol="0" anchor="ctr">
            <a:normAutofit/>
          </a:bodyPr>
          <a:lstStyle>
            <a:lvl1pPr marL="914400" algn="l">
              <a:defRPr sz="5000" baseline="0">
                <a:solidFill>
                  <a:schemeClr val="bg1"/>
                </a:solidFill>
                <a:latin typeface="Roboto Light"/>
              </a:defRPr>
            </a:lvl1pPr>
          </a:lstStyle>
          <a:p>
            <a:pPr marL="914364" marR="0" lvl="0" indent="0" algn="l" defTabSz="653084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entury Gothic"/>
              <a:ea typeface="+mj-ea"/>
              <a:cs typeface="+mj-cs"/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sz="half" idx="1"/>
          </p:nvPr>
        </p:nvSpPr>
        <p:spPr>
          <a:xfrm>
            <a:off x="731520" y="1854201"/>
            <a:ext cx="13174980" cy="5194300"/>
          </a:xfrm>
        </p:spPr>
        <p:txBody>
          <a:bodyPr/>
          <a:lstStyle>
            <a:lvl1pPr>
              <a:buClr>
                <a:schemeClr val="accent5"/>
              </a:buClr>
              <a:buFont typeface="Arial"/>
              <a:buChar char="•"/>
              <a:defRPr sz="3600"/>
            </a:lvl1pPr>
            <a:lvl2pPr>
              <a:buClr>
                <a:schemeClr val="accent5"/>
              </a:buClr>
              <a:buFont typeface="Arial"/>
              <a:buChar char="•"/>
              <a:defRPr sz="3400"/>
            </a:lvl2pPr>
            <a:lvl3pPr>
              <a:buClr>
                <a:schemeClr val="accent5"/>
              </a:buClr>
              <a:buFont typeface="Arial"/>
              <a:buChar char="•"/>
              <a:defRPr sz="2900"/>
            </a:lvl3pPr>
            <a:lvl4pPr>
              <a:buClr>
                <a:schemeClr val="accent5"/>
              </a:buClr>
              <a:buFont typeface="Arial"/>
              <a:buChar char="•"/>
              <a:defRPr sz="2600"/>
            </a:lvl4pPr>
            <a:lvl5pPr>
              <a:buClr>
                <a:schemeClr val="accent5"/>
              </a:buClr>
              <a:buFont typeface="Arial"/>
              <a:buChar char="•"/>
              <a:defRPr sz="2600"/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002661" y="7627622"/>
            <a:ext cx="1244600" cy="355600"/>
          </a:xfrm>
          <a:prstGeom prst="rect">
            <a:avLst/>
          </a:prstGeom>
        </p:spPr>
      </p:pic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731839" y="0"/>
            <a:ext cx="11853862" cy="1371600"/>
          </a:xfrm>
          <a:prstGeom prst="rect">
            <a:avLst/>
          </a:prstGeom>
        </p:spPr>
        <p:txBody>
          <a:bodyPr vert="horz" lIns="0" tIns="0" rIns="0" bIns="0" anchor="ctr" anchorCtr="0"/>
          <a:lstStyle>
            <a:lvl1pPr algn="l">
              <a:defRPr sz="4000" baseline="0">
                <a:latin typeface="Century Gothic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0CA6C26F-7F10-6046-A2AC-BB770C99C3F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585700" y="3771"/>
            <a:ext cx="2044700" cy="830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074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S Our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 userDrawn="1"/>
        </p:nvSpPr>
        <p:spPr>
          <a:xfrm>
            <a:off x="0" y="1371600"/>
            <a:ext cx="14630400" cy="5943600"/>
          </a:xfrm>
          <a:prstGeom prst="rect">
            <a:avLst/>
          </a:prstGeom>
          <a:solidFill>
            <a:schemeClr val="bg2"/>
          </a:solidFill>
        </p:spPr>
        <p:txBody>
          <a:bodyPr vert="horz" lIns="130622" tIns="65311" rIns="130622" bIns="65311" rtlCol="0" anchor="ctr">
            <a:normAutofit/>
          </a:bodyPr>
          <a:lstStyle>
            <a:lvl1pPr marL="914400" algn="l">
              <a:defRPr sz="5000" baseline="0">
                <a:solidFill>
                  <a:schemeClr val="bg1"/>
                </a:solidFill>
                <a:latin typeface="Roboto Light"/>
              </a:defRPr>
            </a:lvl1pPr>
          </a:lstStyle>
          <a:p>
            <a:pPr marL="914364" marR="0" lvl="0" indent="0" algn="l" defTabSz="653084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entury Gothic"/>
              <a:ea typeface="+mj-ea"/>
              <a:cs typeface="+mj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1839" y="0"/>
            <a:ext cx="11853862" cy="1371600"/>
          </a:xfrm>
          <a:prstGeom prst="rect">
            <a:avLst/>
          </a:prstGeom>
        </p:spPr>
        <p:txBody>
          <a:bodyPr vert="horz" lIns="0" tIns="0" rIns="0" bIns="0" anchor="ctr" anchorCtr="0"/>
          <a:lstStyle>
            <a:lvl1pPr algn="l">
              <a:defRPr sz="4000" b="0" baseline="0">
                <a:latin typeface="Century Gothic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731838" y="3499576"/>
            <a:ext cx="2278510" cy="323850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Aft>
                <a:spcPts val="600"/>
              </a:spcAft>
              <a:buFontTx/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Name Last Name</a:t>
            </a:r>
          </a:p>
        </p:txBody>
      </p:sp>
      <p:sp>
        <p:nvSpPr>
          <p:cNvPr id="25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184899" y="3499576"/>
            <a:ext cx="2278510" cy="323850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Aft>
                <a:spcPts val="600"/>
              </a:spcAft>
              <a:buFontTx/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Name Last Name</a:t>
            </a:r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3458369" y="3499576"/>
            <a:ext cx="2278510" cy="323850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Aft>
                <a:spcPts val="600"/>
              </a:spcAft>
              <a:buFontTx/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Name Last Name</a:t>
            </a:r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18"/>
          </p:nvPr>
        </p:nvSpPr>
        <p:spPr>
          <a:xfrm>
            <a:off x="731838" y="3839861"/>
            <a:ext cx="2278510" cy="768700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Aft>
                <a:spcPts val="600"/>
              </a:spcAft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4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6184899" y="3839861"/>
            <a:ext cx="2278510" cy="788902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Aft>
                <a:spcPts val="600"/>
              </a:spcAft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6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3458369" y="3839861"/>
            <a:ext cx="2278510" cy="768700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Aft>
                <a:spcPts val="600"/>
              </a:spcAft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24" hasCustomPrompt="1"/>
          </p:nvPr>
        </p:nvSpPr>
        <p:spPr>
          <a:xfrm>
            <a:off x="1354361" y="2325630"/>
            <a:ext cx="1033462" cy="1033462"/>
          </a:xfrm>
        </p:spPr>
        <p:txBody>
          <a:bodyPr anchor="t">
            <a:normAutofit/>
          </a:bodyPr>
          <a:lstStyle>
            <a:lvl1pPr marL="0" indent="0" algn="ctr">
              <a:buFontTx/>
              <a:buNone/>
              <a:defRPr sz="1050" baseline="0"/>
            </a:lvl1pPr>
          </a:lstStyle>
          <a:p>
            <a:r>
              <a:rPr lang="en-US" dirty="0"/>
              <a:t>Place your picture here</a:t>
            </a:r>
          </a:p>
        </p:txBody>
      </p:sp>
      <p:sp>
        <p:nvSpPr>
          <p:cNvPr id="28" name="Picture Placeholder 8"/>
          <p:cNvSpPr>
            <a:spLocks noGrp="1"/>
          </p:cNvSpPr>
          <p:nvPr>
            <p:ph type="pic" sz="quarter" idx="25" hasCustomPrompt="1"/>
          </p:nvPr>
        </p:nvSpPr>
        <p:spPr>
          <a:xfrm>
            <a:off x="6807422" y="2325630"/>
            <a:ext cx="1033462" cy="1033462"/>
          </a:xfrm>
        </p:spPr>
        <p:txBody>
          <a:bodyPr anchor="t">
            <a:normAutofit/>
          </a:bodyPr>
          <a:lstStyle>
            <a:lvl1pPr marL="0" indent="0" algn="ctr">
              <a:buFontTx/>
              <a:buNone/>
              <a:defRPr sz="1050" baseline="0"/>
            </a:lvl1pPr>
          </a:lstStyle>
          <a:p>
            <a:r>
              <a:rPr lang="en-US" dirty="0"/>
              <a:t>Place your picture here</a:t>
            </a:r>
          </a:p>
        </p:txBody>
      </p:sp>
      <p:sp>
        <p:nvSpPr>
          <p:cNvPr id="30" name="Picture Placeholder 8"/>
          <p:cNvSpPr>
            <a:spLocks noGrp="1"/>
          </p:cNvSpPr>
          <p:nvPr>
            <p:ph type="pic" sz="quarter" idx="27" hasCustomPrompt="1"/>
          </p:nvPr>
        </p:nvSpPr>
        <p:spPr>
          <a:xfrm>
            <a:off x="4080893" y="2325630"/>
            <a:ext cx="1033462" cy="1033462"/>
          </a:xfrm>
        </p:spPr>
        <p:txBody>
          <a:bodyPr anchor="t">
            <a:normAutofit/>
          </a:bodyPr>
          <a:lstStyle>
            <a:lvl1pPr marL="0" indent="0" algn="ctr">
              <a:buFontTx/>
              <a:buNone/>
              <a:defRPr sz="1050" baseline="0"/>
            </a:lvl1pPr>
          </a:lstStyle>
          <a:p>
            <a:r>
              <a:rPr lang="en-US" dirty="0"/>
              <a:t>Place your picture here</a:t>
            </a:r>
          </a:p>
        </p:txBody>
      </p:sp>
      <p:sp>
        <p:nvSpPr>
          <p:cNvPr id="41" name="Text Placeholder 7"/>
          <p:cNvSpPr>
            <a:spLocks noGrp="1"/>
          </p:cNvSpPr>
          <p:nvPr>
            <p:ph type="body" sz="quarter" idx="30" hasCustomPrompt="1"/>
          </p:nvPr>
        </p:nvSpPr>
        <p:spPr>
          <a:xfrm>
            <a:off x="11620055" y="3499576"/>
            <a:ext cx="2278510" cy="323850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Aft>
                <a:spcPts val="600"/>
              </a:spcAft>
              <a:buFontTx/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Name Last Name</a:t>
            </a:r>
          </a:p>
        </p:txBody>
      </p:sp>
      <p:sp>
        <p:nvSpPr>
          <p:cNvPr id="42" name="Text Placeholder 7"/>
          <p:cNvSpPr>
            <a:spLocks noGrp="1"/>
          </p:cNvSpPr>
          <p:nvPr>
            <p:ph type="body" sz="quarter" idx="31" hasCustomPrompt="1"/>
          </p:nvPr>
        </p:nvSpPr>
        <p:spPr>
          <a:xfrm>
            <a:off x="8902476" y="3499576"/>
            <a:ext cx="2278510" cy="323850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Aft>
                <a:spcPts val="600"/>
              </a:spcAft>
              <a:buFontTx/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Name Last Name</a:t>
            </a:r>
          </a:p>
        </p:txBody>
      </p:sp>
      <p:sp>
        <p:nvSpPr>
          <p:cNvPr id="43" name="Text Placeholder 7"/>
          <p:cNvSpPr>
            <a:spLocks noGrp="1"/>
          </p:cNvSpPr>
          <p:nvPr>
            <p:ph type="body" sz="quarter" idx="32"/>
          </p:nvPr>
        </p:nvSpPr>
        <p:spPr>
          <a:xfrm>
            <a:off x="11620055" y="3839861"/>
            <a:ext cx="2278510" cy="788902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Aft>
                <a:spcPts val="600"/>
              </a:spcAft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4" name="Text Placeholder 7"/>
          <p:cNvSpPr>
            <a:spLocks noGrp="1"/>
          </p:cNvSpPr>
          <p:nvPr>
            <p:ph type="body" sz="quarter" idx="33"/>
          </p:nvPr>
        </p:nvSpPr>
        <p:spPr>
          <a:xfrm>
            <a:off x="8902476" y="3839861"/>
            <a:ext cx="2278510" cy="768700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Aft>
                <a:spcPts val="600"/>
              </a:spcAft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5" name="Picture Placeholder 8"/>
          <p:cNvSpPr>
            <a:spLocks noGrp="1"/>
          </p:cNvSpPr>
          <p:nvPr>
            <p:ph type="pic" sz="quarter" idx="34" hasCustomPrompt="1"/>
          </p:nvPr>
        </p:nvSpPr>
        <p:spPr>
          <a:xfrm>
            <a:off x="12242577" y="2325630"/>
            <a:ext cx="1033462" cy="1033462"/>
          </a:xfrm>
        </p:spPr>
        <p:txBody>
          <a:bodyPr anchor="t">
            <a:normAutofit/>
          </a:bodyPr>
          <a:lstStyle>
            <a:lvl1pPr marL="0" indent="0" algn="ctr">
              <a:buFontTx/>
              <a:buNone/>
              <a:defRPr sz="1050" baseline="0"/>
            </a:lvl1pPr>
          </a:lstStyle>
          <a:p>
            <a:r>
              <a:rPr lang="en-US" dirty="0"/>
              <a:t>Place your picture here</a:t>
            </a:r>
          </a:p>
        </p:txBody>
      </p:sp>
      <p:sp>
        <p:nvSpPr>
          <p:cNvPr id="46" name="Picture Placeholder 8"/>
          <p:cNvSpPr>
            <a:spLocks noGrp="1"/>
          </p:cNvSpPr>
          <p:nvPr>
            <p:ph type="pic" sz="quarter" idx="35" hasCustomPrompt="1"/>
          </p:nvPr>
        </p:nvSpPr>
        <p:spPr>
          <a:xfrm>
            <a:off x="9524999" y="2325630"/>
            <a:ext cx="1033462" cy="1033462"/>
          </a:xfrm>
        </p:spPr>
        <p:txBody>
          <a:bodyPr anchor="t">
            <a:normAutofit/>
          </a:bodyPr>
          <a:lstStyle>
            <a:lvl1pPr marL="0" indent="0" algn="ctr">
              <a:buFontTx/>
              <a:buNone/>
              <a:defRPr sz="1050" baseline="0"/>
            </a:lvl1pPr>
          </a:lstStyle>
          <a:p>
            <a:r>
              <a:rPr lang="en-US" dirty="0"/>
              <a:t>Place your picture here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xmlns="" id="{4018172B-E7FA-5F4D-8EA9-F9271F5FE82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585700" y="3771"/>
            <a:ext cx="2044700" cy="830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811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OS Divider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 userDrawn="1"/>
        </p:nvSpPr>
        <p:spPr>
          <a:xfrm>
            <a:off x="0" y="0"/>
            <a:ext cx="14630400" cy="7315200"/>
          </a:xfrm>
          <a:prstGeom prst="rect">
            <a:avLst/>
          </a:prstGeom>
          <a:solidFill>
            <a:schemeClr val="bg2"/>
          </a:solidFill>
        </p:spPr>
        <p:txBody>
          <a:bodyPr vert="horz" lIns="130622" tIns="65311" rIns="130622" bIns="65311" rtlCol="0" anchor="ctr">
            <a:normAutofit/>
          </a:bodyPr>
          <a:lstStyle>
            <a:lvl1pPr marL="914400" algn="l">
              <a:defRPr sz="5000" baseline="0">
                <a:solidFill>
                  <a:schemeClr val="bg1"/>
                </a:solidFill>
                <a:latin typeface="Roboto Light"/>
              </a:defRPr>
            </a:lvl1pPr>
          </a:lstStyle>
          <a:p>
            <a:pPr marL="914364" marR="0" lvl="0" indent="0" algn="l" defTabSz="653084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entury Gothic"/>
              <a:ea typeface="+mj-ea"/>
              <a:cs typeface="+mj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9901" y="2298702"/>
            <a:ext cx="10807300" cy="3589021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l">
              <a:defRPr sz="5000">
                <a:latin typeface="Century Gothic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002661" y="7627622"/>
            <a:ext cx="1244600" cy="355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0603699D-5559-CE45-8EF6-E7D3E581168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9525"/>
            <a:ext cx="14630400" cy="1585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266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S Divider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 userDrawn="1"/>
        </p:nvSpPr>
        <p:spPr>
          <a:xfrm>
            <a:off x="0" y="1193800"/>
            <a:ext cx="14630400" cy="6121400"/>
          </a:xfrm>
          <a:prstGeom prst="rect">
            <a:avLst/>
          </a:prstGeom>
          <a:solidFill>
            <a:srgbClr val="F2A622"/>
          </a:solidFill>
        </p:spPr>
        <p:txBody>
          <a:bodyPr vert="horz" lIns="130622" tIns="65311" rIns="130622" bIns="65311" rtlCol="0" anchor="ctr">
            <a:normAutofit/>
          </a:bodyPr>
          <a:lstStyle>
            <a:lvl1pPr marL="914400" algn="l">
              <a:defRPr sz="5000" baseline="0">
                <a:solidFill>
                  <a:schemeClr val="bg1"/>
                </a:solidFill>
                <a:latin typeface="Roboto Light"/>
              </a:defRPr>
            </a:lvl1pPr>
          </a:lstStyle>
          <a:p>
            <a:pPr marL="914364" marR="0" lvl="0" indent="0" algn="l" defTabSz="653084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entury Gothic"/>
              <a:ea typeface="+mj-ea"/>
              <a:cs typeface="+mj-cs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886151" y="2082801"/>
            <a:ext cx="10858100" cy="4394200"/>
          </a:xfrm>
          <a:prstGeom prst="rect">
            <a:avLst/>
          </a:prstGeom>
        </p:spPr>
        <p:txBody>
          <a:bodyPr lIns="0" tIns="0" rIns="0" bIns="0" anchor="ctr" anchorCtr="0">
            <a:normAutofit/>
          </a:bodyPr>
          <a:lstStyle>
            <a:lvl1pPr algn="ctr">
              <a:defRPr sz="6000">
                <a:solidFill>
                  <a:schemeClr val="bg1"/>
                </a:solidFill>
                <a:latin typeface="Century Gothic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002661" y="7627622"/>
            <a:ext cx="1244600" cy="3556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119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778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S Divider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 userDrawn="1"/>
        </p:nvSpPr>
        <p:spPr>
          <a:xfrm>
            <a:off x="0" y="0"/>
            <a:ext cx="14630400" cy="7315200"/>
          </a:xfrm>
          <a:prstGeom prst="rect">
            <a:avLst/>
          </a:prstGeom>
          <a:solidFill>
            <a:srgbClr val="A32F06"/>
          </a:solidFill>
        </p:spPr>
        <p:txBody>
          <a:bodyPr vert="horz" lIns="130622" tIns="65311" rIns="130622" bIns="65311" rtlCol="0" anchor="ctr">
            <a:normAutofit/>
          </a:bodyPr>
          <a:lstStyle>
            <a:lvl1pPr marL="914400" algn="l">
              <a:defRPr sz="5000" baseline="0">
                <a:solidFill>
                  <a:schemeClr val="bg1"/>
                </a:solidFill>
                <a:latin typeface="Roboto Light"/>
              </a:defRPr>
            </a:lvl1pPr>
          </a:lstStyle>
          <a:p>
            <a:pPr marL="914364" marR="0" lvl="0" indent="0" algn="l" defTabSz="653084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entury Gothic"/>
              <a:ea typeface="+mj-ea"/>
              <a:cs typeface="+mj-cs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886151" y="1651001"/>
            <a:ext cx="10858100" cy="4394200"/>
          </a:xfrm>
          <a:prstGeom prst="rect">
            <a:avLst/>
          </a:prstGeom>
        </p:spPr>
        <p:txBody>
          <a:bodyPr lIns="0" tIns="0" rIns="0" bIns="0" anchor="ctr" anchorCtr="0">
            <a:normAutofit/>
          </a:bodyPr>
          <a:lstStyle>
            <a:lvl1pPr algn="ctr">
              <a:defRPr sz="6000">
                <a:solidFill>
                  <a:schemeClr val="bg1"/>
                </a:solidFill>
                <a:latin typeface="Century Gothic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002661" y="7627622"/>
            <a:ext cx="1244600" cy="35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116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S Divider 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 userDrawn="1"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03376"/>
          </a:solidFill>
        </p:spPr>
        <p:txBody>
          <a:bodyPr vert="horz" lIns="130622" tIns="65311" rIns="130622" bIns="65311" rtlCol="0" anchor="ctr">
            <a:normAutofit/>
          </a:bodyPr>
          <a:lstStyle>
            <a:lvl1pPr marL="914400" algn="l">
              <a:defRPr sz="5000" baseline="0">
                <a:solidFill>
                  <a:schemeClr val="bg1"/>
                </a:solidFill>
                <a:latin typeface="Roboto Light"/>
              </a:defRPr>
            </a:lvl1pPr>
          </a:lstStyle>
          <a:p>
            <a:pPr marL="914364" marR="0" lvl="0" indent="0" algn="l" defTabSz="653084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entury Gothic"/>
              <a:ea typeface="+mj-ea"/>
              <a:cs typeface="+mj-cs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316300" y="1917701"/>
            <a:ext cx="11997802" cy="4394200"/>
          </a:xfrm>
          <a:prstGeom prst="rect">
            <a:avLst/>
          </a:prstGeom>
        </p:spPr>
        <p:txBody>
          <a:bodyPr lIns="0" tIns="0" rIns="0" bIns="0" anchor="ctr" anchorCtr="0">
            <a:normAutofit/>
          </a:bodyPr>
          <a:lstStyle>
            <a:lvl1pPr algn="ctr">
              <a:defRPr sz="6000">
                <a:solidFill>
                  <a:schemeClr val="bg1"/>
                </a:solidFill>
                <a:latin typeface="Century Gothic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7226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S Divider 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 userDrawn="1"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0E69D"/>
          </a:solidFill>
        </p:spPr>
        <p:txBody>
          <a:bodyPr vert="horz" lIns="130622" tIns="65311" rIns="130622" bIns="65311" rtlCol="0" anchor="ctr">
            <a:normAutofit/>
          </a:bodyPr>
          <a:lstStyle>
            <a:lvl1pPr marL="914400" algn="l">
              <a:defRPr sz="5000" baseline="0">
                <a:solidFill>
                  <a:schemeClr val="bg1"/>
                </a:solidFill>
                <a:latin typeface="Roboto Light"/>
              </a:defRPr>
            </a:lvl1pPr>
          </a:lstStyle>
          <a:p>
            <a:pPr marL="914364" marR="0" lvl="0" indent="0" algn="l" defTabSz="653084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entury Gothic"/>
              <a:ea typeface="+mj-ea"/>
              <a:cs typeface="+mj-cs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316299" y="1917701"/>
            <a:ext cx="11997802" cy="4394200"/>
          </a:xfrm>
          <a:prstGeom prst="rect">
            <a:avLst/>
          </a:prstGeom>
        </p:spPr>
        <p:txBody>
          <a:bodyPr lIns="0" tIns="0" rIns="0" bIns="0" anchor="ctr" anchorCtr="0">
            <a:normAutofit/>
          </a:bodyPr>
          <a:lstStyle>
            <a:lvl1pPr algn="ctr">
              <a:defRPr sz="6000">
                <a:solidFill>
                  <a:schemeClr val="tx1"/>
                </a:solidFill>
                <a:latin typeface="Century Gothic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717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S 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964660" y="2257425"/>
            <a:ext cx="10789316" cy="1476376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l">
              <a:lnSpc>
                <a:spcPts val="4600"/>
              </a:lnSpc>
              <a:defRPr sz="3000">
                <a:solidFill>
                  <a:schemeClr val="accent2"/>
                </a:solidFill>
                <a:latin typeface="Century Gothic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11252600" y="5038725"/>
            <a:ext cx="1501376" cy="1076326"/>
          </a:xfrm>
        </p:spPr>
        <p:txBody>
          <a:bodyPr anchor="ctr">
            <a:normAutofit/>
          </a:bodyPr>
          <a:lstStyle>
            <a:lvl1pPr marL="0" indent="0"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9010650" y="3845169"/>
            <a:ext cx="3743326" cy="1193557"/>
          </a:xfrm>
        </p:spPr>
        <p:txBody>
          <a:bodyPr>
            <a:normAutofit/>
          </a:bodyPr>
          <a:lstStyle>
            <a:lvl1pPr marL="0" indent="0" algn="r">
              <a:defRPr sz="20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432188" y="1029852"/>
            <a:ext cx="1532471" cy="198582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23899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4287075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S 3 column 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 userDrawn="1"/>
        </p:nvSpPr>
        <p:spPr>
          <a:xfrm>
            <a:off x="0" y="1371600"/>
            <a:ext cx="14630400" cy="5943600"/>
          </a:xfrm>
          <a:prstGeom prst="rect">
            <a:avLst/>
          </a:prstGeom>
          <a:solidFill>
            <a:schemeClr val="bg2"/>
          </a:solidFill>
        </p:spPr>
        <p:txBody>
          <a:bodyPr vert="horz" lIns="130622" tIns="65311" rIns="130622" bIns="65311" rtlCol="0" anchor="ctr">
            <a:normAutofit/>
          </a:bodyPr>
          <a:lstStyle>
            <a:lvl1pPr marL="914400" algn="l">
              <a:defRPr sz="5000" baseline="0">
                <a:solidFill>
                  <a:schemeClr val="bg1"/>
                </a:solidFill>
                <a:latin typeface="Roboto Light"/>
              </a:defRPr>
            </a:lvl1pPr>
          </a:lstStyle>
          <a:p>
            <a:pPr marL="914364" marR="0" lvl="0" indent="0" algn="l" defTabSz="653084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entury Gothic"/>
              <a:ea typeface="+mj-ea"/>
              <a:cs typeface="+mj-cs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731520" y="0"/>
            <a:ext cx="11854180" cy="13716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>
              <a:defRPr sz="4000" b="0" i="0" baseline="0">
                <a:latin typeface="Century Gothic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877735" y="1854201"/>
            <a:ext cx="3822373" cy="5194300"/>
          </a:xfrm>
        </p:spPr>
        <p:txBody>
          <a:bodyPr numCol="1"/>
          <a:lstStyle>
            <a:lvl1pPr marL="0" indent="0">
              <a:defRPr sz="3000" b="1" i="0"/>
            </a:lvl1pPr>
            <a:lvl2pPr marL="0" indent="17462">
              <a:defRPr sz="3000"/>
            </a:lvl2pPr>
            <a:lvl3pPr marL="520679" indent="-14287">
              <a:defRPr sz="2900"/>
            </a:lvl3pPr>
            <a:lvl4pPr marL="1142954" indent="15875">
              <a:defRPr sz="2600"/>
            </a:lvl4pPr>
            <a:lvl5pPr marL="1600136" indent="-15875">
              <a:defRPr sz="2600"/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4"/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sz="half" idx="12" hasCustomPrompt="1"/>
          </p:nvPr>
        </p:nvSpPr>
        <p:spPr>
          <a:xfrm>
            <a:off x="5404015" y="1854201"/>
            <a:ext cx="3822373" cy="5194300"/>
          </a:xfrm>
        </p:spPr>
        <p:txBody>
          <a:bodyPr numCol="1"/>
          <a:lstStyle>
            <a:lvl1pPr marL="0" indent="0">
              <a:defRPr sz="3000" b="1" i="0"/>
            </a:lvl1pPr>
            <a:lvl2pPr marL="0" indent="17462">
              <a:defRPr sz="3000"/>
            </a:lvl2pPr>
            <a:lvl3pPr marL="520679" indent="-14287">
              <a:defRPr sz="2900"/>
            </a:lvl3pPr>
            <a:lvl4pPr marL="1142954" indent="15875">
              <a:defRPr sz="2600"/>
            </a:lvl4pPr>
            <a:lvl5pPr marL="1600136" indent="-15875">
              <a:defRPr sz="2600"/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4"/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half" idx="13" hasCustomPrompt="1"/>
          </p:nvPr>
        </p:nvSpPr>
        <p:spPr>
          <a:xfrm>
            <a:off x="9936026" y="1854201"/>
            <a:ext cx="3822373" cy="5194300"/>
          </a:xfrm>
        </p:spPr>
        <p:txBody>
          <a:bodyPr numCol="1"/>
          <a:lstStyle>
            <a:lvl1pPr marL="0" indent="0">
              <a:defRPr sz="3000" b="1" i="0"/>
            </a:lvl1pPr>
            <a:lvl2pPr marL="0" indent="17462">
              <a:defRPr sz="3000"/>
            </a:lvl2pPr>
            <a:lvl3pPr marL="520679" indent="-14287">
              <a:defRPr sz="2900"/>
            </a:lvl3pPr>
            <a:lvl4pPr marL="1142954" indent="15875">
              <a:defRPr sz="2600"/>
            </a:lvl4pPr>
            <a:lvl5pPr marL="1600136" indent="-15875">
              <a:defRPr sz="2600"/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4"/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9696E74C-B9BE-C043-B913-5EC86725B44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585700" y="3771"/>
            <a:ext cx="2044700" cy="830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06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S Divider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 userDrawn="1"/>
        </p:nvSpPr>
        <p:spPr>
          <a:xfrm>
            <a:off x="0" y="0"/>
            <a:ext cx="14630400" cy="7315200"/>
          </a:xfrm>
          <a:prstGeom prst="rect">
            <a:avLst/>
          </a:prstGeom>
          <a:solidFill>
            <a:srgbClr val="A32F06"/>
          </a:solidFill>
        </p:spPr>
        <p:txBody>
          <a:bodyPr vert="horz" lIns="130622" tIns="65311" rIns="130622" bIns="65311" rtlCol="0" anchor="ctr">
            <a:normAutofit/>
          </a:bodyPr>
          <a:lstStyle>
            <a:lvl1pPr marL="914400" algn="l">
              <a:defRPr sz="5000" baseline="0">
                <a:solidFill>
                  <a:schemeClr val="bg1"/>
                </a:solidFill>
                <a:latin typeface="Roboto Light"/>
              </a:defRPr>
            </a:lvl1pPr>
          </a:lstStyle>
          <a:p>
            <a:pPr marL="914400" marR="0" lvl="0" indent="0" algn="l" defTabSz="65311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entury Gothic"/>
              <a:ea typeface="+mj-ea"/>
              <a:cs typeface="+mj-cs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886150" y="1651000"/>
            <a:ext cx="10858100" cy="4394200"/>
          </a:xfrm>
          <a:prstGeom prst="rect">
            <a:avLst/>
          </a:prstGeom>
        </p:spPr>
        <p:txBody>
          <a:bodyPr lIns="0" tIns="0" rIns="0" bIns="0" anchor="ctr" anchorCtr="0">
            <a:normAutofit/>
          </a:bodyPr>
          <a:lstStyle>
            <a:lvl1pPr algn="ctr">
              <a:defRPr sz="6000">
                <a:solidFill>
                  <a:schemeClr val="bg1"/>
                </a:solidFill>
                <a:latin typeface="Century Gothic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002660" y="7627621"/>
            <a:ext cx="1244600" cy="35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503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 userDrawn="1"/>
        </p:nvSpPr>
        <p:spPr>
          <a:xfrm>
            <a:off x="0" y="1371600"/>
            <a:ext cx="14630400" cy="5943600"/>
          </a:xfrm>
          <a:prstGeom prst="rect">
            <a:avLst/>
          </a:prstGeom>
          <a:solidFill>
            <a:schemeClr val="bg2"/>
          </a:solidFill>
        </p:spPr>
        <p:txBody>
          <a:bodyPr vert="horz" lIns="130622" tIns="65311" rIns="130622" bIns="65311" rtlCol="0" anchor="ctr">
            <a:normAutofit/>
          </a:bodyPr>
          <a:lstStyle>
            <a:lvl1pPr marL="914400" algn="l">
              <a:defRPr sz="5000" baseline="0">
                <a:solidFill>
                  <a:schemeClr val="bg1"/>
                </a:solidFill>
                <a:latin typeface="Roboto Light"/>
              </a:defRPr>
            </a:lvl1pPr>
          </a:lstStyle>
          <a:p>
            <a:pPr marL="914364" marR="0" lvl="0" indent="0" algn="l" defTabSz="653084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entury Gothic"/>
              <a:ea typeface="+mj-ea"/>
              <a:cs typeface="+mj-cs"/>
            </a:endParaRPr>
          </a:p>
        </p:txBody>
      </p:sp>
      <p:sp>
        <p:nvSpPr>
          <p:cNvPr id="5" name="Title 10"/>
          <p:cNvSpPr>
            <a:spLocks noGrp="1"/>
          </p:cNvSpPr>
          <p:nvPr>
            <p:ph type="title"/>
          </p:nvPr>
        </p:nvSpPr>
        <p:spPr>
          <a:xfrm>
            <a:off x="731839" y="0"/>
            <a:ext cx="11853862" cy="1371600"/>
          </a:xfrm>
          <a:prstGeom prst="rect">
            <a:avLst/>
          </a:prstGeom>
        </p:spPr>
        <p:txBody>
          <a:bodyPr vert="horz" lIns="0" tIns="0" rIns="0" bIns="0" anchor="ctr" anchorCtr="0"/>
          <a:lstStyle>
            <a:lvl1pPr algn="l">
              <a:defRPr sz="4000" baseline="0">
                <a:latin typeface="Century Gothic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C2B76506-130A-2642-83C1-185B14E552B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585700" y="3771"/>
            <a:ext cx="2044700" cy="830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967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fore / After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 userDrawn="1"/>
        </p:nvSpPr>
        <p:spPr>
          <a:xfrm>
            <a:off x="5499100" y="1371600"/>
            <a:ext cx="9131300" cy="5943600"/>
          </a:xfrm>
          <a:prstGeom prst="rect">
            <a:avLst/>
          </a:prstGeom>
          <a:solidFill>
            <a:schemeClr val="bg2"/>
          </a:solidFill>
        </p:spPr>
        <p:txBody>
          <a:bodyPr vert="horz" lIns="130622" tIns="65311" rIns="130622" bIns="65311" rtlCol="0" anchor="ctr">
            <a:normAutofit/>
          </a:bodyPr>
          <a:lstStyle>
            <a:lvl1pPr marL="914400" algn="l">
              <a:defRPr sz="5000" baseline="0">
                <a:solidFill>
                  <a:schemeClr val="bg1"/>
                </a:solidFill>
                <a:latin typeface="Roboto Light"/>
              </a:defRPr>
            </a:lvl1pPr>
          </a:lstStyle>
          <a:p>
            <a:pPr marL="914364" marR="0" lvl="0" indent="0" algn="l" defTabSz="653084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entury Gothic"/>
              <a:ea typeface="+mj-ea"/>
              <a:cs typeface="+mj-cs"/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sz="half" idx="1"/>
          </p:nvPr>
        </p:nvSpPr>
        <p:spPr>
          <a:xfrm>
            <a:off x="6019800" y="1854201"/>
            <a:ext cx="7886700" cy="5194300"/>
          </a:xfrm>
        </p:spPr>
        <p:txBody>
          <a:bodyPr>
            <a:normAutofit/>
          </a:bodyPr>
          <a:lstStyle>
            <a:lvl1pPr>
              <a:buClr>
                <a:schemeClr val="accent5"/>
              </a:buClr>
              <a:buFont typeface="Arial"/>
              <a:buChar char="•"/>
              <a:defRPr sz="2600"/>
            </a:lvl1pPr>
            <a:lvl2pPr>
              <a:buClr>
                <a:schemeClr val="accent5"/>
              </a:buClr>
              <a:buFont typeface="Arial"/>
              <a:buChar char="•"/>
              <a:defRPr sz="3400"/>
            </a:lvl2pPr>
            <a:lvl3pPr>
              <a:buClr>
                <a:schemeClr val="accent5"/>
              </a:buClr>
              <a:buFont typeface="Arial"/>
              <a:buChar char="•"/>
              <a:defRPr sz="2900"/>
            </a:lvl3pPr>
            <a:lvl4pPr>
              <a:buClr>
                <a:schemeClr val="accent5"/>
              </a:buClr>
              <a:buFont typeface="Arial"/>
              <a:buChar char="•"/>
              <a:defRPr sz="2600"/>
            </a:lvl4pPr>
            <a:lvl5pPr>
              <a:buClr>
                <a:schemeClr val="accent5"/>
              </a:buClr>
              <a:buFont typeface="Arial"/>
              <a:buChar char="•"/>
              <a:defRPr sz="2600"/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itle 1"/>
          <p:cNvSpPr txBox="1">
            <a:spLocks/>
          </p:cNvSpPr>
          <p:nvPr userDrawn="1"/>
        </p:nvSpPr>
        <p:spPr>
          <a:xfrm>
            <a:off x="0" y="1371600"/>
            <a:ext cx="5499100" cy="5943600"/>
          </a:xfrm>
          <a:prstGeom prst="rect">
            <a:avLst/>
          </a:prstGeom>
          <a:solidFill>
            <a:srgbClr val="D03376"/>
          </a:solidFill>
        </p:spPr>
        <p:txBody>
          <a:bodyPr vert="horz" lIns="130622" tIns="65311" rIns="130622" bIns="65311" rtlCol="0" anchor="ctr">
            <a:normAutofit/>
          </a:bodyPr>
          <a:lstStyle>
            <a:lvl1pPr marL="914400" algn="l">
              <a:defRPr sz="5000" baseline="0">
                <a:solidFill>
                  <a:schemeClr val="bg1"/>
                </a:solidFill>
                <a:latin typeface="Roboto Light"/>
              </a:defRPr>
            </a:lvl1pPr>
          </a:lstStyle>
          <a:p>
            <a:pPr marL="914364" marR="0" lvl="0" indent="0" algn="l" defTabSz="653084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entury Gothic"/>
              <a:ea typeface="+mj-ea"/>
              <a:cs typeface="+mj-cs"/>
            </a:endParaRPr>
          </a:p>
        </p:txBody>
      </p:sp>
      <p:sp>
        <p:nvSpPr>
          <p:cNvPr id="9" name="Content Placeholder 2"/>
          <p:cNvSpPr>
            <a:spLocks noGrp="1"/>
          </p:cNvSpPr>
          <p:nvPr>
            <p:ph sz="half" idx="12"/>
          </p:nvPr>
        </p:nvSpPr>
        <p:spPr>
          <a:xfrm>
            <a:off x="731520" y="1854201"/>
            <a:ext cx="4272280" cy="5194300"/>
          </a:xfrm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4400">
                <a:solidFill>
                  <a:schemeClr val="bg1"/>
                </a:solidFill>
              </a:defRPr>
            </a:lvl1pPr>
            <a:lvl2pPr>
              <a:defRPr sz="3400"/>
            </a:lvl2pPr>
            <a:lvl3pPr>
              <a:defRPr sz="2900"/>
            </a:lvl3pPr>
            <a:lvl4pPr>
              <a:defRPr sz="2600"/>
            </a:lvl4pPr>
            <a:lvl5pPr>
              <a:defRPr sz="2600"/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731520" y="0"/>
            <a:ext cx="11854180" cy="13716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>
              <a:defRPr sz="4000" baseline="0">
                <a:latin typeface="Century Gothic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7B89702A-F47F-DE49-A3DC-C300D569A5E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585700" y="3771"/>
            <a:ext cx="2044700" cy="830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356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fore / After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 userDrawn="1"/>
        </p:nvSpPr>
        <p:spPr>
          <a:xfrm>
            <a:off x="5499100" y="1371600"/>
            <a:ext cx="9131300" cy="5943600"/>
          </a:xfrm>
          <a:prstGeom prst="rect">
            <a:avLst/>
          </a:prstGeom>
          <a:solidFill>
            <a:schemeClr val="bg2"/>
          </a:solidFill>
        </p:spPr>
        <p:txBody>
          <a:bodyPr vert="horz" lIns="130622" tIns="65311" rIns="130622" bIns="65311" rtlCol="0" anchor="ctr">
            <a:normAutofit/>
          </a:bodyPr>
          <a:lstStyle>
            <a:lvl1pPr marL="914400" algn="l">
              <a:defRPr sz="5000" baseline="0">
                <a:solidFill>
                  <a:schemeClr val="bg1"/>
                </a:solidFill>
                <a:latin typeface="Roboto Light"/>
              </a:defRPr>
            </a:lvl1pPr>
          </a:lstStyle>
          <a:p>
            <a:pPr marL="914364" marR="0" lvl="0" indent="0" algn="l" defTabSz="653084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entury Gothic"/>
              <a:ea typeface="+mj-ea"/>
              <a:cs typeface="+mj-cs"/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sz="half" idx="1"/>
          </p:nvPr>
        </p:nvSpPr>
        <p:spPr>
          <a:xfrm>
            <a:off x="6019800" y="1854201"/>
            <a:ext cx="7886700" cy="5194300"/>
          </a:xfrm>
        </p:spPr>
        <p:txBody>
          <a:bodyPr>
            <a:normAutofit/>
          </a:bodyPr>
          <a:lstStyle>
            <a:lvl1pPr>
              <a:buClr>
                <a:schemeClr val="accent5"/>
              </a:buClr>
              <a:buFont typeface="Arial"/>
              <a:buChar char="•"/>
              <a:defRPr sz="2600"/>
            </a:lvl1pPr>
            <a:lvl2pPr>
              <a:buClr>
                <a:schemeClr val="accent5"/>
              </a:buClr>
              <a:buFont typeface="Arial"/>
              <a:buChar char="•"/>
              <a:defRPr sz="3400"/>
            </a:lvl2pPr>
            <a:lvl3pPr>
              <a:buClr>
                <a:schemeClr val="accent5"/>
              </a:buClr>
              <a:buFont typeface="Arial"/>
              <a:buChar char="•"/>
              <a:defRPr sz="2900"/>
            </a:lvl3pPr>
            <a:lvl4pPr>
              <a:buClr>
                <a:schemeClr val="accent5"/>
              </a:buClr>
              <a:buFont typeface="Arial"/>
              <a:buChar char="•"/>
              <a:defRPr sz="2600"/>
            </a:lvl4pPr>
            <a:lvl5pPr>
              <a:buClr>
                <a:schemeClr val="accent5"/>
              </a:buClr>
              <a:buFont typeface="Arial"/>
              <a:buChar char="•"/>
              <a:defRPr sz="2600"/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itle 1"/>
          <p:cNvSpPr txBox="1">
            <a:spLocks/>
          </p:cNvSpPr>
          <p:nvPr userDrawn="1"/>
        </p:nvSpPr>
        <p:spPr>
          <a:xfrm>
            <a:off x="0" y="1371600"/>
            <a:ext cx="5499100" cy="5943600"/>
          </a:xfrm>
          <a:prstGeom prst="rect">
            <a:avLst/>
          </a:prstGeom>
          <a:solidFill>
            <a:srgbClr val="00A4E4"/>
          </a:solidFill>
        </p:spPr>
        <p:txBody>
          <a:bodyPr vert="horz" lIns="130622" tIns="65311" rIns="130622" bIns="65311" rtlCol="0" anchor="ctr">
            <a:normAutofit/>
          </a:bodyPr>
          <a:lstStyle>
            <a:lvl1pPr marL="914400" algn="l">
              <a:defRPr sz="5000" baseline="0">
                <a:solidFill>
                  <a:schemeClr val="bg1"/>
                </a:solidFill>
                <a:latin typeface="Roboto Light"/>
              </a:defRPr>
            </a:lvl1pPr>
          </a:lstStyle>
          <a:p>
            <a:pPr marL="914364" marR="0" lvl="0" indent="0" algn="l" defTabSz="653084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entury Gothic"/>
              <a:ea typeface="+mj-ea"/>
              <a:cs typeface="+mj-cs"/>
            </a:endParaRPr>
          </a:p>
        </p:txBody>
      </p:sp>
      <p:sp>
        <p:nvSpPr>
          <p:cNvPr id="9" name="Content Placeholder 2"/>
          <p:cNvSpPr>
            <a:spLocks noGrp="1"/>
          </p:cNvSpPr>
          <p:nvPr>
            <p:ph sz="half" idx="12"/>
          </p:nvPr>
        </p:nvSpPr>
        <p:spPr>
          <a:xfrm>
            <a:off x="731520" y="1854201"/>
            <a:ext cx="4272280" cy="5194300"/>
          </a:xfrm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4400">
                <a:solidFill>
                  <a:schemeClr val="bg1"/>
                </a:solidFill>
              </a:defRPr>
            </a:lvl1pPr>
            <a:lvl2pPr>
              <a:defRPr sz="3400"/>
            </a:lvl2pPr>
            <a:lvl3pPr>
              <a:defRPr sz="2900"/>
            </a:lvl3pPr>
            <a:lvl4pPr>
              <a:defRPr sz="2600"/>
            </a:lvl4pPr>
            <a:lvl5pPr>
              <a:defRPr sz="2600"/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itle 10"/>
          <p:cNvSpPr>
            <a:spLocks noGrp="1"/>
          </p:cNvSpPr>
          <p:nvPr>
            <p:ph type="title"/>
          </p:nvPr>
        </p:nvSpPr>
        <p:spPr>
          <a:xfrm>
            <a:off x="731839" y="0"/>
            <a:ext cx="11853862" cy="1371600"/>
          </a:xfrm>
          <a:prstGeom prst="rect">
            <a:avLst/>
          </a:prstGeom>
        </p:spPr>
        <p:txBody>
          <a:bodyPr vert="horz" lIns="0" tIns="0" rIns="0" bIns="0" anchor="ctr" anchorCtr="0"/>
          <a:lstStyle>
            <a:lvl1pPr algn="l">
              <a:defRPr sz="4000" baseline="0">
                <a:latin typeface="Century Gothic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261DD7EF-1910-864A-ADB4-736AD49F02F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585700" y="3771"/>
            <a:ext cx="2044700" cy="830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788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fore / After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 userDrawn="1"/>
        </p:nvSpPr>
        <p:spPr>
          <a:xfrm>
            <a:off x="5489575" y="1371600"/>
            <a:ext cx="9140825" cy="5943600"/>
          </a:xfrm>
          <a:prstGeom prst="rect">
            <a:avLst/>
          </a:prstGeom>
          <a:solidFill>
            <a:schemeClr val="bg2"/>
          </a:solidFill>
        </p:spPr>
        <p:txBody>
          <a:bodyPr vert="horz" lIns="130622" tIns="65311" rIns="130622" bIns="65311" rtlCol="0" anchor="ctr">
            <a:normAutofit/>
          </a:bodyPr>
          <a:lstStyle>
            <a:lvl1pPr marL="914400" algn="l">
              <a:defRPr sz="5000" baseline="0">
                <a:solidFill>
                  <a:schemeClr val="bg1"/>
                </a:solidFill>
                <a:latin typeface="Roboto Light"/>
              </a:defRPr>
            </a:lvl1pPr>
          </a:lstStyle>
          <a:p>
            <a:pPr marL="914364" marR="0" lvl="0" indent="0" algn="l" defTabSz="653084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entury Gothic"/>
              <a:ea typeface="+mj-ea"/>
              <a:cs typeface="+mj-cs"/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sz="half" idx="1"/>
          </p:nvPr>
        </p:nvSpPr>
        <p:spPr>
          <a:xfrm>
            <a:off x="7061200" y="1854201"/>
            <a:ext cx="6845300" cy="5194300"/>
          </a:xfrm>
        </p:spPr>
        <p:txBody>
          <a:bodyPr>
            <a:normAutofit/>
          </a:bodyPr>
          <a:lstStyle>
            <a:lvl1pPr>
              <a:buClr>
                <a:schemeClr val="accent5"/>
              </a:buClr>
              <a:buFont typeface="Arial"/>
              <a:buChar char="•"/>
              <a:defRPr sz="2600"/>
            </a:lvl1pPr>
            <a:lvl2pPr>
              <a:buClr>
                <a:schemeClr val="accent5"/>
              </a:buClr>
              <a:buFont typeface="Arial"/>
              <a:buChar char="•"/>
              <a:defRPr sz="3400"/>
            </a:lvl2pPr>
            <a:lvl3pPr>
              <a:buClr>
                <a:schemeClr val="accent5"/>
              </a:buClr>
              <a:buFont typeface="Arial"/>
              <a:buChar char="•"/>
              <a:defRPr sz="2900"/>
            </a:lvl3pPr>
            <a:lvl4pPr>
              <a:buClr>
                <a:schemeClr val="accent5"/>
              </a:buClr>
              <a:buFont typeface="Arial"/>
              <a:buChar char="•"/>
              <a:defRPr sz="2600"/>
            </a:lvl4pPr>
            <a:lvl5pPr>
              <a:buClr>
                <a:schemeClr val="accent5"/>
              </a:buClr>
              <a:buFont typeface="Arial"/>
              <a:buChar char="•"/>
              <a:defRPr sz="2600"/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itle 1"/>
          <p:cNvSpPr txBox="1">
            <a:spLocks/>
          </p:cNvSpPr>
          <p:nvPr userDrawn="1"/>
        </p:nvSpPr>
        <p:spPr>
          <a:xfrm>
            <a:off x="-12699" y="1371600"/>
            <a:ext cx="5499100" cy="5943600"/>
          </a:xfrm>
          <a:prstGeom prst="rect">
            <a:avLst/>
          </a:prstGeom>
          <a:solidFill>
            <a:srgbClr val="D9E020"/>
          </a:solidFill>
        </p:spPr>
        <p:txBody>
          <a:bodyPr vert="horz" lIns="130622" tIns="65311" rIns="130622" bIns="65311" rtlCol="0" anchor="ctr">
            <a:normAutofit/>
          </a:bodyPr>
          <a:lstStyle>
            <a:lvl1pPr marL="914400" algn="l">
              <a:defRPr sz="5000" baseline="0">
                <a:solidFill>
                  <a:schemeClr val="bg1"/>
                </a:solidFill>
                <a:latin typeface="Roboto Light"/>
              </a:defRPr>
            </a:lvl1pPr>
          </a:lstStyle>
          <a:p>
            <a:pPr marL="914364" marR="0" lvl="0" indent="0" algn="l" defTabSz="653084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entury Gothic"/>
              <a:ea typeface="+mj-ea"/>
              <a:cs typeface="+mj-cs"/>
            </a:endParaRPr>
          </a:p>
        </p:txBody>
      </p:sp>
      <p:sp>
        <p:nvSpPr>
          <p:cNvPr id="9" name="Content Placeholder 2"/>
          <p:cNvSpPr>
            <a:spLocks noGrp="1"/>
          </p:cNvSpPr>
          <p:nvPr>
            <p:ph sz="half" idx="12"/>
          </p:nvPr>
        </p:nvSpPr>
        <p:spPr>
          <a:xfrm>
            <a:off x="731520" y="1854201"/>
            <a:ext cx="4272280" cy="5194300"/>
          </a:xfrm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4400">
                <a:solidFill>
                  <a:schemeClr val="tx1"/>
                </a:solidFill>
              </a:defRPr>
            </a:lvl1pPr>
            <a:lvl2pPr>
              <a:defRPr sz="3400"/>
            </a:lvl2pPr>
            <a:lvl3pPr>
              <a:defRPr sz="2900"/>
            </a:lvl3pPr>
            <a:lvl4pPr>
              <a:defRPr sz="2600"/>
            </a:lvl4pPr>
            <a:lvl5pPr>
              <a:defRPr sz="2600"/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Isosceles Triangle 4"/>
          <p:cNvSpPr/>
          <p:nvPr userDrawn="1"/>
        </p:nvSpPr>
        <p:spPr>
          <a:xfrm rot="5400000">
            <a:off x="3130550" y="3727451"/>
            <a:ext cx="5943600" cy="1231900"/>
          </a:xfrm>
          <a:prstGeom prst="triangle">
            <a:avLst>
              <a:gd name="adj" fmla="val 50428"/>
            </a:avLst>
          </a:prstGeom>
          <a:solidFill>
            <a:srgbClr val="D9E02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latin typeface="Century Gothic"/>
            </a:endParaRP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731839" y="0"/>
            <a:ext cx="11853862" cy="1371600"/>
          </a:xfrm>
          <a:prstGeom prst="rect">
            <a:avLst/>
          </a:prstGeom>
        </p:spPr>
        <p:txBody>
          <a:bodyPr vert="horz" lIns="0" tIns="0" rIns="0" bIns="0" anchor="ctr" anchorCtr="0"/>
          <a:lstStyle>
            <a:lvl1pPr algn="l">
              <a:defRPr sz="4000" baseline="0">
                <a:latin typeface="Century Gothic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E2C8C2BF-0DEA-1146-855D-EC3A292500B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585700" y="3771"/>
            <a:ext cx="2044700" cy="830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844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0"/>
          <p:cNvSpPr>
            <a:spLocks noGrp="1"/>
          </p:cNvSpPr>
          <p:nvPr>
            <p:ph type="title"/>
          </p:nvPr>
        </p:nvSpPr>
        <p:spPr>
          <a:xfrm>
            <a:off x="731839" y="0"/>
            <a:ext cx="11853862" cy="1371600"/>
          </a:xfrm>
          <a:prstGeom prst="rect">
            <a:avLst/>
          </a:prstGeom>
        </p:spPr>
        <p:txBody>
          <a:bodyPr vert="horz" lIns="0" tIns="0" rIns="0" bIns="0" anchor="ctr" anchorCtr="0"/>
          <a:lstStyle>
            <a:lvl1pPr algn="l">
              <a:defRPr sz="4000" baseline="0">
                <a:latin typeface="Century Gothic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itle 1"/>
          <p:cNvSpPr txBox="1">
            <a:spLocks/>
          </p:cNvSpPr>
          <p:nvPr userDrawn="1"/>
        </p:nvSpPr>
        <p:spPr>
          <a:xfrm>
            <a:off x="5486400" y="1371600"/>
            <a:ext cx="9144000" cy="5943600"/>
          </a:xfrm>
          <a:prstGeom prst="rect">
            <a:avLst/>
          </a:prstGeom>
          <a:solidFill>
            <a:schemeClr val="bg2"/>
          </a:solidFill>
        </p:spPr>
        <p:txBody>
          <a:bodyPr vert="horz" lIns="130622" tIns="65311" rIns="130622" bIns="65311" rtlCol="0" anchor="ctr">
            <a:normAutofit/>
          </a:bodyPr>
          <a:lstStyle>
            <a:lvl1pPr marL="914400" algn="l">
              <a:defRPr sz="5000" baseline="0">
                <a:solidFill>
                  <a:schemeClr val="bg1"/>
                </a:solidFill>
                <a:latin typeface="Roboto Light"/>
              </a:defRPr>
            </a:lvl1pPr>
          </a:lstStyle>
          <a:p>
            <a:pPr marL="914364" marR="0" lvl="0" indent="0" algn="l" defTabSz="653084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entury Gothic"/>
              <a:ea typeface="+mj-ea"/>
              <a:cs typeface="+mj-cs"/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sz="half" idx="1"/>
          </p:nvPr>
        </p:nvSpPr>
        <p:spPr>
          <a:xfrm>
            <a:off x="6019800" y="1854201"/>
            <a:ext cx="7886700" cy="5194300"/>
          </a:xfrm>
        </p:spPr>
        <p:txBody>
          <a:bodyPr>
            <a:normAutofit/>
          </a:bodyPr>
          <a:lstStyle>
            <a:lvl1pPr>
              <a:buClr>
                <a:schemeClr val="accent5"/>
              </a:buClr>
              <a:buFont typeface="Arial"/>
              <a:buChar char="•"/>
              <a:defRPr sz="2600"/>
            </a:lvl1pPr>
            <a:lvl2pPr>
              <a:buClr>
                <a:schemeClr val="accent5"/>
              </a:buClr>
              <a:buFont typeface="Arial"/>
              <a:buChar char="•"/>
              <a:defRPr sz="3400"/>
            </a:lvl2pPr>
            <a:lvl3pPr>
              <a:buClr>
                <a:schemeClr val="accent5"/>
              </a:buClr>
              <a:buFont typeface="Arial"/>
              <a:buChar char="•"/>
              <a:defRPr sz="2900"/>
            </a:lvl3pPr>
            <a:lvl4pPr>
              <a:buClr>
                <a:schemeClr val="accent5"/>
              </a:buClr>
              <a:buFont typeface="Arial"/>
              <a:buChar char="•"/>
              <a:defRPr sz="2600"/>
            </a:lvl4pPr>
            <a:lvl5pPr>
              <a:buClr>
                <a:schemeClr val="accent5"/>
              </a:buClr>
              <a:buFont typeface="Arial"/>
              <a:buChar char="•"/>
              <a:defRPr sz="2600"/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sz="half" idx="12"/>
          </p:nvPr>
        </p:nvSpPr>
        <p:spPr>
          <a:xfrm>
            <a:off x="0" y="1371600"/>
            <a:ext cx="5486400" cy="59436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4400">
                <a:solidFill>
                  <a:schemeClr val="bg1"/>
                </a:solidFill>
              </a:defRPr>
            </a:lvl1pPr>
            <a:lvl2pPr>
              <a:defRPr sz="3400"/>
            </a:lvl2pPr>
            <a:lvl3pPr>
              <a:defRPr sz="2900"/>
            </a:lvl3pPr>
            <a:lvl4pPr>
              <a:defRPr sz="2600"/>
            </a:lvl4pPr>
            <a:lvl5pPr>
              <a:defRPr sz="2600"/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F17F945D-067C-3146-BFA5-E805C8FA1B3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585700" y="3771"/>
            <a:ext cx="2044700" cy="830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82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1839" y="0"/>
            <a:ext cx="11853862" cy="1371600"/>
          </a:xfrm>
          <a:prstGeom prst="rect">
            <a:avLst/>
          </a:prstGeom>
        </p:spPr>
        <p:txBody>
          <a:bodyPr vert="horz" lIns="0" tIns="0" rIns="0" bIns="0" anchor="ctr" anchorCtr="0"/>
          <a:lstStyle>
            <a:lvl1pPr algn="l">
              <a:defRPr sz="4000" baseline="0">
                <a:latin typeface="Century Gothic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half" idx="12"/>
          </p:nvPr>
        </p:nvSpPr>
        <p:spPr>
          <a:xfrm>
            <a:off x="0" y="1371600"/>
            <a:ext cx="14630400" cy="59436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4400">
                <a:solidFill>
                  <a:schemeClr val="bg1"/>
                </a:solidFill>
              </a:defRPr>
            </a:lvl1pPr>
            <a:lvl2pPr>
              <a:defRPr sz="3400"/>
            </a:lvl2pPr>
            <a:lvl3pPr>
              <a:defRPr sz="2900"/>
            </a:lvl3pPr>
            <a:lvl4pPr>
              <a:defRPr sz="2600"/>
            </a:lvl4pPr>
            <a:lvl5pPr>
              <a:defRPr sz="2600"/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9C44D3EE-E37E-724A-B5A6-233C6BCF8B6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585700" y="3771"/>
            <a:ext cx="2044700" cy="830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252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-Short-IMP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xmlns="" id="{363D8F27-353B-8548-BDAC-071F9B8B3CB9}"/>
              </a:ext>
            </a:extLst>
          </p:cNvPr>
          <p:cNvSpPr txBox="1">
            <a:spLocks/>
          </p:cNvSpPr>
          <p:nvPr userDrawn="1"/>
        </p:nvSpPr>
        <p:spPr>
          <a:xfrm>
            <a:off x="5486400" y="1371600"/>
            <a:ext cx="9144000" cy="5943600"/>
          </a:xfrm>
          <a:prstGeom prst="rect">
            <a:avLst/>
          </a:prstGeom>
          <a:solidFill>
            <a:schemeClr val="bg2"/>
          </a:solidFill>
        </p:spPr>
        <p:txBody>
          <a:bodyPr vert="horz" lIns="130622" tIns="65311" rIns="130622" bIns="65311" rtlCol="0" anchor="ctr">
            <a:normAutofit/>
          </a:bodyPr>
          <a:lstStyle>
            <a:lvl1pPr marL="914400" algn="l">
              <a:defRPr sz="5000" baseline="0">
                <a:solidFill>
                  <a:schemeClr val="bg1"/>
                </a:solidFill>
                <a:latin typeface="Roboto Light"/>
              </a:defRPr>
            </a:lvl1pPr>
          </a:lstStyle>
          <a:p>
            <a:pPr marL="914364" marR="0" lvl="0" indent="0" algn="l" defTabSz="653084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entury Gothic"/>
              <a:ea typeface="+mj-ea"/>
              <a:cs typeface="+mj-cs"/>
            </a:endParaRPr>
          </a:p>
        </p:txBody>
      </p:sp>
      <p:sp>
        <p:nvSpPr>
          <p:cNvPr id="11" name="Content Placeholder 2"/>
          <p:cNvSpPr>
            <a:spLocks noGrp="1"/>
          </p:cNvSpPr>
          <p:nvPr>
            <p:ph sz="half" idx="12" hasCustomPrompt="1"/>
          </p:nvPr>
        </p:nvSpPr>
        <p:spPr>
          <a:xfrm>
            <a:off x="7912101" y="2937383"/>
            <a:ext cx="4368800" cy="1867864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2000">
                <a:solidFill>
                  <a:schemeClr val="accent6"/>
                </a:solidFill>
                <a:latin typeface="Century Gothic"/>
              </a:defRPr>
            </a:lvl1pPr>
            <a:lvl2pPr>
              <a:defRPr sz="3400"/>
            </a:lvl2pPr>
            <a:lvl3pPr>
              <a:defRPr sz="2900"/>
            </a:lvl3pPr>
            <a:lvl4pPr>
              <a:defRPr sz="2600"/>
            </a:lvl4pPr>
            <a:lvl5pPr>
              <a:defRPr sz="2600"/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en-US" dirty="0"/>
              <a:t>30%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sz="half" idx="13" hasCustomPrompt="1"/>
          </p:nvPr>
        </p:nvSpPr>
        <p:spPr>
          <a:xfrm>
            <a:off x="6108701" y="5071947"/>
            <a:ext cx="7975600" cy="1903141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Clr>
                <a:schemeClr val="accent5"/>
              </a:buClr>
              <a:buFont typeface="Arial"/>
              <a:buNone/>
              <a:defRPr sz="2400"/>
            </a:lvl1pPr>
            <a:lvl2pPr>
              <a:buClr>
                <a:schemeClr val="accent5"/>
              </a:buClr>
              <a:buFont typeface="Arial"/>
              <a:buChar char="•"/>
              <a:defRPr sz="3400"/>
            </a:lvl2pPr>
            <a:lvl3pPr>
              <a:buClr>
                <a:schemeClr val="accent5"/>
              </a:buClr>
              <a:buFont typeface="Arial"/>
              <a:buChar char="•"/>
              <a:defRPr sz="2900"/>
            </a:lvl3pPr>
            <a:lvl4pPr>
              <a:buClr>
                <a:schemeClr val="accent5"/>
              </a:buClr>
              <a:buFont typeface="Arial"/>
              <a:buChar char="•"/>
              <a:defRPr sz="2600"/>
            </a:lvl4pPr>
            <a:lvl5pPr>
              <a:buClr>
                <a:schemeClr val="accent5"/>
              </a:buClr>
              <a:buFont typeface="Arial"/>
              <a:buChar char="•"/>
              <a:defRPr sz="2600"/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79E4E4C8-3D24-BF4C-BD96-C44F5BDC0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963"/>
            <a:ext cx="11854180" cy="1370638"/>
          </a:xfrm>
          <a:prstGeom prst="rect">
            <a:avLst/>
          </a:prstGeom>
        </p:spPr>
        <p:txBody>
          <a:bodyPr anchor="ctr"/>
          <a:lstStyle>
            <a:lvl1pPr marL="0" marR="0" indent="0" algn="l" defTabSz="653084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755F63AE-D55F-D34F-8134-F1A297788D2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1371601"/>
            <a:ext cx="5486400" cy="5930900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here to</a:t>
            </a:r>
            <a:br>
              <a:rPr lang="en-US" dirty="0"/>
            </a:br>
            <a:r>
              <a:rPr lang="en-US" dirty="0"/>
              <a:t>add a picture</a:t>
            </a:r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xmlns="" id="{0F6E897F-3249-8141-8032-BC31F5C6173B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914219" y="1711713"/>
            <a:ext cx="2364562" cy="1081669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defRPr sz="1400"/>
            </a:lvl1pPr>
          </a:lstStyle>
          <a:p>
            <a:r>
              <a:rPr lang="en-US" dirty="0"/>
              <a:t>Click here to add customer’s logo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xmlns="" id="{38C54D6A-CB7B-2F43-A724-38DDE1D6EFF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585700" y="3771"/>
            <a:ext cx="2044700" cy="830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609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-Long-DETAIL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 txBox="1">
            <a:spLocks/>
          </p:cNvSpPr>
          <p:nvPr userDrawn="1"/>
        </p:nvSpPr>
        <p:spPr>
          <a:xfrm>
            <a:off x="226060" y="7302501"/>
            <a:ext cx="396240" cy="927100"/>
          </a:xfrm>
          <a:prstGeom prst="rect">
            <a:avLst/>
          </a:prstGeom>
        </p:spPr>
        <p:txBody>
          <a:bodyPr wrap="none" lIns="0" tIns="0" rIns="0" bIns="0" anchor="ctr" anchorCtr="0">
            <a:noAutofit/>
          </a:bodyPr>
          <a:lstStyle/>
          <a:p>
            <a:pPr marL="0" marR="0" lvl="0" indent="0" algn="l" defTabSz="48981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2430C87-49FB-6C4A-96F1-FDAD405D74CA}" type="slidenum">
              <a:rPr kumimoji="0" lang="en-US" sz="75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pPr marL="0" marR="0" lvl="0" indent="0" algn="l" defTabSz="48981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75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sp>
        <p:nvSpPr>
          <p:cNvPr id="7" name="Title 1"/>
          <p:cNvSpPr txBox="1">
            <a:spLocks/>
          </p:cNvSpPr>
          <p:nvPr userDrawn="1"/>
        </p:nvSpPr>
        <p:spPr>
          <a:xfrm>
            <a:off x="0" y="2451100"/>
            <a:ext cx="14630400" cy="5778500"/>
          </a:xfrm>
          <a:prstGeom prst="rect">
            <a:avLst/>
          </a:prstGeom>
          <a:solidFill>
            <a:schemeClr val="bg2"/>
          </a:solidFill>
        </p:spPr>
        <p:txBody>
          <a:bodyPr vert="horz" lIns="97967" tIns="48983" rIns="97967" bIns="48983" rtlCol="0" anchor="ctr">
            <a:normAutofit/>
          </a:bodyPr>
          <a:lstStyle>
            <a:lvl1pPr marL="914400" algn="l">
              <a:defRPr sz="5000" baseline="0">
                <a:solidFill>
                  <a:schemeClr val="bg1"/>
                </a:solidFill>
                <a:latin typeface="Roboto Light"/>
              </a:defRPr>
            </a:lvl1pPr>
          </a:lstStyle>
          <a:p>
            <a:pPr marL="685772" marR="0" lvl="0" indent="0" algn="l" defTabSz="489814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75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entury Gothic"/>
              <a:ea typeface="+mj-ea"/>
              <a:cs typeface="+mj-cs"/>
            </a:endParaRP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731520" y="1120925"/>
            <a:ext cx="8642968" cy="1197400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100000"/>
              </a:lnSpc>
              <a:defRPr sz="2200" baseline="0">
                <a:solidFill>
                  <a:schemeClr val="tx1"/>
                </a:solidFill>
                <a:latin typeface="Century Gothic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9601200" y="1"/>
            <a:ext cx="5029200" cy="245052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here or drag image to add an industry related image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724109" y="4112570"/>
            <a:ext cx="4116688" cy="3736030"/>
          </a:xfrm>
        </p:spPr>
        <p:txBody>
          <a:bodyPr numCol="1"/>
          <a:lstStyle>
            <a:lvl1pPr marL="285738" indent="-285738">
              <a:lnSpc>
                <a:spcPct val="100000"/>
              </a:lnSpc>
              <a:spcBef>
                <a:spcPts val="600"/>
              </a:spcBef>
              <a:buClr>
                <a:srgbClr val="D54713"/>
              </a:buClr>
              <a:buFont typeface="Arial" charset="0"/>
              <a:buChar char="•"/>
              <a:defRPr sz="1800" b="0" i="0">
                <a:solidFill>
                  <a:schemeClr val="tx1"/>
                </a:solidFill>
              </a:defRPr>
            </a:lvl1pPr>
            <a:lvl2pPr marL="285738" indent="-285738">
              <a:lnSpc>
                <a:spcPct val="100000"/>
              </a:lnSpc>
              <a:spcBef>
                <a:spcPts val="600"/>
              </a:spcBef>
              <a:buClr>
                <a:srgbClr val="D54713"/>
              </a:buClr>
              <a:buFont typeface="Arial" charset="0"/>
              <a:buChar char="•"/>
              <a:defRPr sz="1600"/>
            </a:lvl2pPr>
            <a:lvl3pPr marL="665532" indent="-285738">
              <a:lnSpc>
                <a:spcPct val="100000"/>
              </a:lnSpc>
              <a:spcBef>
                <a:spcPts val="600"/>
              </a:spcBef>
              <a:buClr>
                <a:srgbClr val="D54713"/>
              </a:buClr>
              <a:buFont typeface="Arial" charset="0"/>
              <a:buChar char="•"/>
              <a:defRPr sz="1600"/>
            </a:lvl3pPr>
            <a:lvl4pPr marL="1142954" indent="-285738">
              <a:lnSpc>
                <a:spcPct val="100000"/>
              </a:lnSpc>
              <a:spcBef>
                <a:spcPts val="600"/>
              </a:spcBef>
              <a:buClr>
                <a:srgbClr val="D54713"/>
              </a:buClr>
              <a:buFont typeface="Arial" charset="0"/>
              <a:buChar char="•"/>
              <a:defRPr sz="1600"/>
            </a:lvl4pPr>
            <a:lvl5pPr marL="1473935" indent="-285738">
              <a:lnSpc>
                <a:spcPct val="100000"/>
              </a:lnSpc>
              <a:spcBef>
                <a:spcPts val="600"/>
              </a:spcBef>
              <a:buClr>
                <a:srgbClr val="D54713"/>
              </a:buClr>
              <a:buFont typeface="Arial" charset="0"/>
              <a:buChar char="•"/>
              <a:defRPr sz="1600"/>
            </a:lvl5pPr>
            <a:lvl6pPr>
              <a:defRPr sz="1950"/>
            </a:lvl6pPr>
            <a:lvl7pPr>
              <a:defRPr sz="1950"/>
            </a:lvl7pPr>
            <a:lvl8pPr>
              <a:defRPr sz="1950"/>
            </a:lvl8pPr>
            <a:lvl9pPr>
              <a:defRPr sz="1950"/>
            </a:lvl9pPr>
          </a:lstStyle>
          <a:p>
            <a:pPr lvl="0"/>
            <a:r>
              <a:rPr lang="en-US" dirty="0"/>
              <a:t>Challenges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4"/>
            <a:endParaRPr lang="en-US" dirty="0"/>
          </a:p>
        </p:txBody>
      </p:sp>
      <p:sp>
        <p:nvSpPr>
          <p:cNvPr id="15" name="Content Placeholder 2"/>
          <p:cNvSpPr>
            <a:spLocks noGrp="1"/>
          </p:cNvSpPr>
          <p:nvPr>
            <p:ph sz="half" idx="17" hasCustomPrompt="1"/>
          </p:nvPr>
        </p:nvSpPr>
        <p:spPr>
          <a:xfrm>
            <a:off x="5257800" y="4112570"/>
            <a:ext cx="4116688" cy="3736030"/>
          </a:xfrm>
        </p:spPr>
        <p:txBody>
          <a:bodyPr numCol="1">
            <a:normAutofit/>
          </a:bodyPr>
          <a:lstStyle>
            <a:lvl1pPr marL="285738" indent="-285738">
              <a:lnSpc>
                <a:spcPct val="100000"/>
              </a:lnSpc>
              <a:spcBef>
                <a:spcPts val="600"/>
              </a:spcBef>
              <a:buClr>
                <a:srgbClr val="929E43"/>
              </a:buClr>
              <a:buFont typeface="Arial" charset="0"/>
              <a:buChar char="•"/>
              <a:defRPr sz="1800" b="0" i="0">
                <a:solidFill>
                  <a:schemeClr val="tx1"/>
                </a:solidFill>
              </a:defRPr>
            </a:lvl1pPr>
            <a:lvl2pPr marL="285738" indent="-285738">
              <a:lnSpc>
                <a:spcPct val="100000"/>
              </a:lnSpc>
              <a:spcBef>
                <a:spcPts val="600"/>
              </a:spcBef>
              <a:buClr>
                <a:srgbClr val="929E43"/>
              </a:buClr>
              <a:buFont typeface="Arial" charset="0"/>
              <a:buChar char="•"/>
              <a:defRPr sz="1600">
                <a:solidFill>
                  <a:schemeClr val="tx1"/>
                </a:solidFill>
              </a:defRPr>
            </a:lvl2pPr>
            <a:lvl3pPr marL="665532" indent="-285738">
              <a:lnSpc>
                <a:spcPct val="100000"/>
              </a:lnSpc>
              <a:spcBef>
                <a:spcPts val="600"/>
              </a:spcBef>
              <a:buClr>
                <a:srgbClr val="929E43"/>
              </a:buClr>
              <a:buFont typeface="Arial" charset="0"/>
              <a:buChar char="•"/>
              <a:defRPr sz="1600">
                <a:solidFill>
                  <a:schemeClr val="tx1"/>
                </a:solidFill>
              </a:defRPr>
            </a:lvl3pPr>
            <a:lvl4pPr marL="1142954" indent="-285738">
              <a:lnSpc>
                <a:spcPct val="100000"/>
              </a:lnSpc>
              <a:spcBef>
                <a:spcPts val="600"/>
              </a:spcBef>
              <a:buClr>
                <a:srgbClr val="929E43"/>
              </a:buClr>
              <a:buFont typeface="Arial" charset="0"/>
              <a:buChar char="•"/>
              <a:defRPr sz="1600">
                <a:solidFill>
                  <a:schemeClr val="tx1"/>
                </a:solidFill>
              </a:defRPr>
            </a:lvl4pPr>
            <a:lvl5pPr marL="1473935" indent="-285738">
              <a:lnSpc>
                <a:spcPct val="100000"/>
              </a:lnSpc>
              <a:spcBef>
                <a:spcPts val="600"/>
              </a:spcBef>
              <a:buClr>
                <a:srgbClr val="929E43"/>
              </a:buClr>
              <a:buFont typeface="Arial" charset="0"/>
              <a:buChar char="•"/>
              <a:defRPr sz="1600">
                <a:solidFill>
                  <a:schemeClr val="tx1"/>
                </a:solidFill>
              </a:defRPr>
            </a:lvl5pPr>
            <a:lvl6pPr>
              <a:defRPr sz="1950"/>
            </a:lvl6pPr>
            <a:lvl7pPr>
              <a:defRPr sz="1950"/>
            </a:lvl7pPr>
            <a:lvl8pPr>
              <a:defRPr sz="1950"/>
            </a:lvl8pPr>
            <a:lvl9pPr>
              <a:defRPr sz="1950"/>
            </a:lvl9pPr>
          </a:lstStyle>
          <a:p>
            <a:pPr lvl="0"/>
            <a:r>
              <a:rPr lang="en-US" dirty="0"/>
              <a:t>Solutions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4"/>
            <a:endParaRPr lang="en-US" dirty="0"/>
          </a:p>
        </p:txBody>
      </p:sp>
      <p:sp>
        <p:nvSpPr>
          <p:cNvPr id="16" name="Content Placeholder 2"/>
          <p:cNvSpPr>
            <a:spLocks noGrp="1"/>
          </p:cNvSpPr>
          <p:nvPr>
            <p:ph sz="half" idx="18" hasCustomPrompt="1"/>
          </p:nvPr>
        </p:nvSpPr>
        <p:spPr>
          <a:xfrm>
            <a:off x="9789813" y="4112570"/>
            <a:ext cx="4116688" cy="3736030"/>
          </a:xfrm>
        </p:spPr>
        <p:txBody>
          <a:bodyPr numCol="1">
            <a:normAutofit/>
          </a:bodyPr>
          <a:lstStyle>
            <a:lvl1pPr marL="285738" indent="-285738">
              <a:lnSpc>
                <a:spcPct val="100000"/>
              </a:lnSpc>
              <a:spcBef>
                <a:spcPts val="600"/>
              </a:spcBef>
              <a:buClr>
                <a:srgbClr val="00A4E4"/>
              </a:buClr>
              <a:buFont typeface="Arial" charset="0"/>
              <a:buChar char="•"/>
              <a:defRPr sz="1800" b="0" i="0">
                <a:solidFill>
                  <a:schemeClr val="tx1"/>
                </a:solidFill>
              </a:defRPr>
            </a:lvl1pPr>
            <a:lvl2pPr marL="285738" indent="-285738">
              <a:lnSpc>
                <a:spcPct val="100000"/>
              </a:lnSpc>
              <a:spcBef>
                <a:spcPts val="600"/>
              </a:spcBef>
              <a:buClr>
                <a:srgbClr val="00A4E4"/>
              </a:buClr>
              <a:buFont typeface="Arial" charset="0"/>
              <a:buChar char="•"/>
              <a:defRPr sz="1600">
                <a:solidFill>
                  <a:schemeClr val="tx1"/>
                </a:solidFill>
              </a:defRPr>
            </a:lvl2pPr>
            <a:lvl3pPr marL="665532" indent="-285738">
              <a:lnSpc>
                <a:spcPct val="100000"/>
              </a:lnSpc>
              <a:spcBef>
                <a:spcPts val="600"/>
              </a:spcBef>
              <a:buClr>
                <a:srgbClr val="00A4E4"/>
              </a:buClr>
              <a:buFont typeface="Arial" charset="0"/>
              <a:buChar char="•"/>
              <a:defRPr sz="1600">
                <a:solidFill>
                  <a:schemeClr val="tx1"/>
                </a:solidFill>
              </a:defRPr>
            </a:lvl3pPr>
            <a:lvl4pPr marL="1142954" indent="-285738">
              <a:lnSpc>
                <a:spcPct val="100000"/>
              </a:lnSpc>
              <a:spcBef>
                <a:spcPts val="600"/>
              </a:spcBef>
              <a:buClr>
                <a:srgbClr val="00A4E4"/>
              </a:buClr>
              <a:buFont typeface="Arial" charset="0"/>
              <a:buChar char="•"/>
              <a:defRPr sz="1600">
                <a:solidFill>
                  <a:schemeClr val="tx1"/>
                </a:solidFill>
              </a:defRPr>
            </a:lvl4pPr>
            <a:lvl5pPr marL="1473935" indent="-285738">
              <a:lnSpc>
                <a:spcPct val="100000"/>
              </a:lnSpc>
              <a:spcBef>
                <a:spcPts val="600"/>
              </a:spcBef>
              <a:buClr>
                <a:srgbClr val="00A4E4"/>
              </a:buClr>
              <a:buFont typeface="Arial" charset="0"/>
              <a:buChar char="•"/>
              <a:defRPr sz="1600">
                <a:solidFill>
                  <a:schemeClr val="tx1"/>
                </a:solidFill>
              </a:defRPr>
            </a:lvl5pPr>
            <a:lvl6pPr>
              <a:defRPr sz="1950"/>
            </a:lvl6pPr>
            <a:lvl7pPr>
              <a:defRPr sz="1950"/>
            </a:lvl7pPr>
            <a:lvl8pPr>
              <a:defRPr sz="1950"/>
            </a:lvl8pPr>
            <a:lvl9pPr>
              <a:defRPr sz="1950"/>
            </a:lvl9pPr>
          </a:lstStyle>
          <a:p>
            <a:pPr lvl="0"/>
            <a:r>
              <a:rPr lang="en-US" dirty="0"/>
              <a:t>Results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4"/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9" hasCustomPrompt="1"/>
          </p:nvPr>
        </p:nvSpPr>
        <p:spPr>
          <a:xfrm>
            <a:off x="731521" y="361888"/>
            <a:ext cx="6583680" cy="411480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/>
            </a:lvl1pPr>
          </a:lstStyle>
          <a:p>
            <a:pPr lvl="0"/>
            <a:r>
              <a:rPr lang="en-US" dirty="0"/>
              <a:t>Add Company’s name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731520" y="2652140"/>
            <a:ext cx="13187680" cy="732533"/>
          </a:xfrm>
        </p:spPr>
        <p:txBody>
          <a:bodyPr anchor="ctr">
            <a:normAutofit/>
          </a:bodyPr>
          <a:lstStyle>
            <a:lvl1pPr marL="0" marR="0" indent="-1615" algn="l" defTabSz="48981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800" b="1" i="0" kern="1200" baseline="0" smtClean="0">
                <a:solidFill>
                  <a:schemeClr val="tx1"/>
                </a:solidFill>
                <a:effectLst/>
                <a:latin typeface="Century Gothic"/>
              </a:defRPr>
            </a:lvl1pPr>
          </a:lstStyle>
          <a:p>
            <a:r>
              <a:rPr lang="en-US" dirty="0"/>
              <a:t>Click to edit Master title style </a:t>
            </a:r>
            <a:r>
              <a:rPr lang="en-US" sz="1800" b="0" i="0" kern="1200" baseline="0" dirty="0">
                <a:solidFill>
                  <a:schemeClr val="tx1"/>
                </a:solidFill>
                <a:effectLst/>
                <a:latin typeface="Century Gothic"/>
                <a:ea typeface="+mj-ea"/>
                <a:cs typeface="+mj-cs"/>
              </a:rPr>
              <a:t>Lorem ipsum dolor sit </a:t>
            </a:r>
            <a:r>
              <a:rPr lang="en-US" sz="1800" b="0" i="0" kern="1200" baseline="0" dirty="0" err="1">
                <a:solidFill>
                  <a:schemeClr val="tx1"/>
                </a:solidFill>
                <a:effectLst/>
                <a:latin typeface="Century Gothic"/>
                <a:ea typeface="+mj-ea"/>
                <a:cs typeface="+mj-cs"/>
              </a:rPr>
              <a:t>amet</a:t>
            </a:r>
            <a:r>
              <a:rPr lang="en-US" sz="1800" b="0" i="0" kern="1200" baseline="0" dirty="0">
                <a:solidFill>
                  <a:schemeClr val="tx1"/>
                </a:solidFill>
                <a:effectLst/>
                <a:latin typeface="Century Gothic"/>
                <a:ea typeface="+mj-ea"/>
                <a:cs typeface="+mj-cs"/>
              </a:rPr>
              <a:t>, </a:t>
            </a:r>
            <a:r>
              <a:rPr lang="en-US" sz="1800" b="0" i="0" kern="1200" baseline="0" dirty="0" err="1">
                <a:solidFill>
                  <a:schemeClr val="tx1"/>
                </a:solidFill>
                <a:effectLst/>
                <a:latin typeface="Century Gothic"/>
                <a:ea typeface="+mj-ea"/>
                <a:cs typeface="+mj-cs"/>
              </a:rPr>
              <a:t>consectetur</a:t>
            </a:r>
            <a:r>
              <a:rPr lang="en-US" sz="1800" b="0" i="0" kern="1200" baseline="0" dirty="0">
                <a:solidFill>
                  <a:schemeClr val="tx1"/>
                </a:solidFill>
                <a:effectLst/>
                <a:latin typeface="Century Gothic"/>
                <a:ea typeface="+mj-ea"/>
                <a:cs typeface="+mj-cs"/>
              </a:rPr>
              <a:t> </a:t>
            </a:r>
            <a:r>
              <a:rPr lang="en-US" sz="1800" b="0" i="0" kern="1200" baseline="0" dirty="0" err="1">
                <a:solidFill>
                  <a:schemeClr val="tx1"/>
                </a:solidFill>
                <a:effectLst/>
                <a:latin typeface="Century Gothic"/>
                <a:ea typeface="+mj-ea"/>
                <a:cs typeface="+mj-cs"/>
              </a:rPr>
              <a:t>adipiscing</a:t>
            </a:r>
            <a:r>
              <a:rPr lang="en-US" sz="1800" b="0" i="0" kern="1200" baseline="0" dirty="0">
                <a:solidFill>
                  <a:schemeClr val="tx1"/>
                </a:solidFill>
                <a:effectLst/>
                <a:latin typeface="Century Gothic"/>
                <a:ea typeface="+mj-ea"/>
                <a:cs typeface="+mj-cs"/>
              </a:rPr>
              <a:t> </a:t>
            </a:r>
            <a:r>
              <a:rPr lang="en-US" sz="1800" b="0" i="0" kern="1200" baseline="0" dirty="0" err="1">
                <a:solidFill>
                  <a:schemeClr val="tx1"/>
                </a:solidFill>
                <a:effectLst/>
                <a:latin typeface="Century Gothic"/>
                <a:ea typeface="+mj-ea"/>
                <a:cs typeface="+mj-cs"/>
              </a:rPr>
              <a:t>elit</a:t>
            </a:r>
            <a:r>
              <a:rPr lang="en-US" sz="1800" b="0" i="0" kern="1200" baseline="0" dirty="0">
                <a:solidFill>
                  <a:schemeClr val="tx1"/>
                </a:solidFill>
                <a:effectLst/>
                <a:latin typeface="Century Gothic"/>
                <a:ea typeface="+mj-ea"/>
                <a:cs typeface="+mj-cs"/>
              </a:rPr>
              <a:t>. </a:t>
            </a:r>
            <a:r>
              <a:rPr lang="en-US" sz="1800" b="0" i="0" kern="1200" baseline="0" dirty="0" err="1">
                <a:solidFill>
                  <a:schemeClr val="tx1"/>
                </a:solidFill>
                <a:effectLst/>
                <a:latin typeface="Century Gothic"/>
                <a:ea typeface="+mj-ea"/>
                <a:cs typeface="+mj-cs"/>
              </a:rPr>
              <a:t>Phasellus</a:t>
            </a:r>
            <a:r>
              <a:rPr lang="en-US" sz="1800" b="0" i="0" kern="1200" baseline="0" dirty="0">
                <a:solidFill>
                  <a:schemeClr val="tx1"/>
                </a:solidFill>
                <a:effectLst/>
                <a:latin typeface="Century Gothic"/>
                <a:ea typeface="+mj-ea"/>
                <a:cs typeface="+mj-cs"/>
              </a:rPr>
              <a:t> </a:t>
            </a:r>
            <a:r>
              <a:rPr lang="en-US" sz="1800" b="0" i="0" kern="1200" baseline="0" dirty="0" err="1">
                <a:solidFill>
                  <a:schemeClr val="tx1"/>
                </a:solidFill>
                <a:effectLst/>
                <a:latin typeface="Century Gothic"/>
                <a:ea typeface="+mj-ea"/>
                <a:cs typeface="+mj-cs"/>
              </a:rPr>
              <a:t>molestie</a:t>
            </a:r>
            <a:r>
              <a:rPr lang="en-US" sz="1800" b="0" i="0" kern="1200" baseline="0" dirty="0">
                <a:solidFill>
                  <a:schemeClr val="tx1"/>
                </a:solidFill>
                <a:effectLst/>
                <a:latin typeface="Century Gothic"/>
                <a:ea typeface="+mj-ea"/>
                <a:cs typeface="+mj-cs"/>
              </a:rPr>
              <a:t> </a:t>
            </a:r>
            <a:r>
              <a:rPr lang="en-US" sz="1800" b="0" i="0" kern="1200" baseline="0" dirty="0" err="1">
                <a:solidFill>
                  <a:schemeClr val="tx1"/>
                </a:solidFill>
                <a:effectLst/>
                <a:latin typeface="Century Gothic"/>
                <a:ea typeface="+mj-ea"/>
                <a:cs typeface="+mj-cs"/>
              </a:rPr>
              <a:t>pulvinar</a:t>
            </a:r>
            <a:r>
              <a:rPr lang="en-US" sz="1800" b="0" i="0" kern="1200" baseline="0" dirty="0">
                <a:solidFill>
                  <a:schemeClr val="tx1"/>
                </a:solidFill>
                <a:effectLst/>
                <a:latin typeface="Century Gothic"/>
                <a:ea typeface="+mj-ea"/>
                <a:cs typeface="+mj-cs"/>
              </a:rPr>
              <a:t> </a:t>
            </a:r>
            <a:r>
              <a:rPr lang="en-US" sz="1800" b="0" i="0" kern="1200" baseline="0" dirty="0" err="1">
                <a:solidFill>
                  <a:schemeClr val="tx1"/>
                </a:solidFill>
                <a:effectLst/>
                <a:latin typeface="Century Gothic"/>
                <a:ea typeface="+mj-ea"/>
                <a:cs typeface="+mj-cs"/>
              </a:rPr>
              <a:t>efficitur</a:t>
            </a:r>
            <a:r>
              <a:rPr lang="en-US" sz="1800" b="0" i="0" kern="1200" baseline="0" dirty="0">
                <a:solidFill>
                  <a:schemeClr val="tx1"/>
                </a:solidFill>
                <a:effectLst/>
                <a:latin typeface="Century Gothic"/>
                <a:ea typeface="+mj-ea"/>
                <a:cs typeface="+mj-cs"/>
              </a:rPr>
              <a:t>. Maecenas </a:t>
            </a:r>
            <a:r>
              <a:rPr lang="en-US" sz="1800" b="0" i="0" kern="1200" baseline="0" dirty="0" err="1">
                <a:solidFill>
                  <a:schemeClr val="tx1"/>
                </a:solidFill>
                <a:effectLst/>
                <a:latin typeface="Century Gothic"/>
                <a:ea typeface="+mj-ea"/>
                <a:cs typeface="+mj-cs"/>
              </a:rPr>
              <a:t>eleifend</a:t>
            </a:r>
            <a:r>
              <a:rPr lang="en-US" sz="1800" b="0" i="0" kern="1200" baseline="0" dirty="0">
                <a:solidFill>
                  <a:schemeClr val="tx1"/>
                </a:solidFill>
                <a:effectLst/>
                <a:latin typeface="Century Gothic"/>
                <a:ea typeface="+mj-ea"/>
                <a:cs typeface="+mj-cs"/>
              </a:rPr>
              <a:t> </a:t>
            </a:r>
            <a:r>
              <a:rPr lang="en-US" sz="1800" b="0" i="0" kern="1200" baseline="0" dirty="0" err="1">
                <a:solidFill>
                  <a:schemeClr val="tx1"/>
                </a:solidFill>
                <a:effectLst/>
                <a:latin typeface="Century Gothic"/>
                <a:ea typeface="+mj-ea"/>
                <a:cs typeface="+mj-cs"/>
              </a:rPr>
              <a:t>eros</a:t>
            </a:r>
            <a:r>
              <a:rPr lang="en-US" sz="1800" b="0" i="0" kern="1200" baseline="0" dirty="0">
                <a:solidFill>
                  <a:schemeClr val="tx1"/>
                </a:solidFill>
                <a:effectLst/>
                <a:latin typeface="Century Gothic"/>
                <a:ea typeface="+mj-ea"/>
                <a:cs typeface="+mj-cs"/>
              </a:rPr>
              <a:t> a ex </a:t>
            </a:r>
            <a:r>
              <a:rPr lang="en-US" sz="1800" b="0" i="0" kern="1200" baseline="0" dirty="0" err="1">
                <a:solidFill>
                  <a:schemeClr val="tx1"/>
                </a:solidFill>
                <a:effectLst/>
                <a:latin typeface="Century Gothic"/>
                <a:ea typeface="+mj-ea"/>
                <a:cs typeface="+mj-cs"/>
              </a:rPr>
              <a:t>consectetur</a:t>
            </a:r>
            <a:r>
              <a:rPr lang="en-US" sz="1800" b="0" i="0" kern="1200" baseline="0" dirty="0">
                <a:solidFill>
                  <a:schemeClr val="tx1"/>
                </a:solidFill>
                <a:effectLst/>
                <a:latin typeface="Century Gothic"/>
                <a:ea typeface="+mj-ea"/>
                <a:cs typeface="+mj-cs"/>
              </a:rPr>
              <a:t> </a:t>
            </a:r>
            <a:r>
              <a:rPr lang="en-US" sz="1800" b="0" i="0" kern="1200" baseline="0" dirty="0" err="1">
                <a:solidFill>
                  <a:schemeClr val="tx1"/>
                </a:solidFill>
                <a:effectLst/>
                <a:latin typeface="Century Gothic"/>
                <a:ea typeface="+mj-ea"/>
                <a:cs typeface="+mj-cs"/>
              </a:rPr>
              <a:t>fringilla</a:t>
            </a:r>
            <a:r>
              <a:rPr lang="en-US" sz="1800" b="0" i="0" kern="1200" baseline="0" dirty="0">
                <a:solidFill>
                  <a:schemeClr val="tx1"/>
                </a:solidFill>
                <a:effectLst/>
                <a:latin typeface="Century Gothic"/>
                <a:ea typeface="+mj-ea"/>
                <a:cs typeface="+mj-cs"/>
              </a:rPr>
              <a:t>.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21" hasCustomPrompt="1"/>
          </p:nvPr>
        </p:nvSpPr>
        <p:spPr>
          <a:xfrm>
            <a:off x="5257802" y="3498268"/>
            <a:ext cx="4116688" cy="412691"/>
          </a:xfrm>
        </p:spPr>
        <p:txBody>
          <a:bodyPr>
            <a:noAutofit/>
          </a:bodyPr>
          <a:lstStyle>
            <a:lvl1pPr marL="0" algn="l" defTabSz="653084" rtl="0" eaLnBrk="1" latinLnBrk="0" hangingPunct="1">
              <a:lnSpc>
                <a:spcPct val="100000"/>
              </a:lnSpc>
              <a:spcBef>
                <a:spcPts val="600"/>
              </a:spcBef>
              <a:defRPr lang="en-US" sz="2000" kern="1200" dirty="0">
                <a:solidFill>
                  <a:srgbClr val="929E43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Solutions</a:t>
            </a:r>
          </a:p>
        </p:txBody>
      </p:sp>
      <p:sp>
        <p:nvSpPr>
          <p:cNvPr id="17" name="Text Placeholder 8"/>
          <p:cNvSpPr>
            <a:spLocks noGrp="1"/>
          </p:cNvSpPr>
          <p:nvPr>
            <p:ph type="body" sz="quarter" idx="22" hasCustomPrompt="1"/>
          </p:nvPr>
        </p:nvSpPr>
        <p:spPr>
          <a:xfrm>
            <a:off x="724110" y="3498268"/>
            <a:ext cx="4116688" cy="412691"/>
          </a:xfrm>
        </p:spPr>
        <p:txBody>
          <a:bodyPr>
            <a:normAutofit/>
          </a:bodyPr>
          <a:lstStyle>
            <a:lvl1pPr algn="l">
              <a:lnSpc>
                <a:spcPct val="100000"/>
              </a:lnSpc>
              <a:spcBef>
                <a:spcPts val="600"/>
              </a:spcBef>
              <a:defRPr lang="en-US" sz="2000" kern="1200" dirty="0">
                <a:solidFill>
                  <a:srgbClr val="A32F06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Challenges</a:t>
            </a:r>
          </a:p>
        </p:txBody>
      </p:sp>
      <p:sp>
        <p:nvSpPr>
          <p:cNvPr id="18" name="Text Placeholder 8"/>
          <p:cNvSpPr>
            <a:spLocks noGrp="1"/>
          </p:cNvSpPr>
          <p:nvPr>
            <p:ph type="body" sz="quarter" idx="23" hasCustomPrompt="1"/>
          </p:nvPr>
        </p:nvSpPr>
        <p:spPr>
          <a:xfrm>
            <a:off x="9789814" y="3498268"/>
            <a:ext cx="4116688" cy="412691"/>
          </a:xfrm>
        </p:spPr>
        <p:txBody>
          <a:bodyPr>
            <a:noAutofit/>
          </a:bodyPr>
          <a:lstStyle>
            <a:lvl1pPr marL="0" algn="l" defTabSz="653084" rtl="0" eaLnBrk="1" latinLnBrk="0" hangingPunct="1">
              <a:lnSpc>
                <a:spcPct val="100000"/>
              </a:lnSpc>
              <a:spcBef>
                <a:spcPts val="600"/>
              </a:spcBef>
              <a:defRPr lang="en-US" sz="2000" kern="1200" dirty="0">
                <a:solidFill>
                  <a:srgbClr val="00A4E4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Results</a:t>
            </a:r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24" hasCustomPrompt="1"/>
          </p:nvPr>
        </p:nvSpPr>
        <p:spPr>
          <a:xfrm>
            <a:off x="7541913" y="160486"/>
            <a:ext cx="1832576" cy="809540"/>
          </a:xfrm>
        </p:spPr>
        <p:txBody>
          <a:bodyPr anchor="ctr">
            <a:normAutofit/>
          </a:bodyPr>
          <a:lstStyle>
            <a:lvl1pPr marL="0" indent="0" algn="ctr">
              <a:defRPr lang="en-US" sz="1050" b="0" i="0" kern="1200" baseline="0" dirty="0">
                <a:solidFill>
                  <a:schemeClr val="tx1"/>
                </a:solidFill>
                <a:latin typeface="Century Gothic"/>
                <a:ea typeface="+mn-ea"/>
                <a:cs typeface="+mn-cs"/>
              </a:defRPr>
            </a:lvl1pPr>
          </a:lstStyle>
          <a:p>
            <a:r>
              <a:rPr lang="en-US" dirty="0"/>
              <a:t>Click here to add customer’s logo</a:t>
            </a:r>
          </a:p>
        </p:txBody>
      </p:sp>
    </p:spTree>
    <p:extLst>
      <p:ext uri="{BB962C8B-B14F-4D97-AF65-F5344CB8AC3E}">
        <p14:creationId xmlns:p14="http://schemas.microsoft.com/office/powerpoint/2010/main" val="364341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1839" y="0"/>
            <a:ext cx="11853862" cy="1371600"/>
          </a:xfrm>
          <a:prstGeom prst="rect">
            <a:avLst/>
          </a:prstGeom>
        </p:spPr>
        <p:txBody>
          <a:bodyPr vert="horz" lIns="0" tIns="0" rIns="0" bIns="0" anchor="ctr" anchorCtr="0"/>
          <a:lstStyle>
            <a:lvl1pPr algn="l">
              <a:defRPr sz="4000" b="0" baseline="0">
                <a:latin typeface="Century Gothic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itle 1"/>
          <p:cNvSpPr txBox="1">
            <a:spLocks/>
          </p:cNvSpPr>
          <p:nvPr userDrawn="1"/>
        </p:nvSpPr>
        <p:spPr>
          <a:xfrm>
            <a:off x="0" y="1371600"/>
            <a:ext cx="14630400" cy="5943600"/>
          </a:xfrm>
          <a:prstGeom prst="rect">
            <a:avLst/>
          </a:prstGeom>
          <a:solidFill>
            <a:schemeClr val="bg2"/>
          </a:solidFill>
        </p:spPr>
        <p:txBody>
          <a:bodyPr vert="horz" lIns="130622" tIns="65311" rIns="130622" bIns="65311" rtlCol="0" anchor="ctr">
            <a:normAutofit/>
          </a:bodyPr>
          <a:lstStyle>
            <a:lvl1pPr marL="914400" algn="l">
              <a:defRPr sz="5000" baseline="0">
                <a:solidFill>
                  <a:schemeClr val="bg1"/>
                </a:solidFill>
                <a:latin typeface="Roboto Light"/>
              </a:defRPr>
            </a:lvl1pPr>
          </a:lstStyle>
          <a:p>
            <a:pPr marL="914364" marR="0" lvl="0" indent="0" algn="l" defTabSz="653084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entury Gothic"/>
              <a:ea typeface="+mj-ea"/>
              <a:cs typeface="+mj-cs"/>
            </a:endParaRPr>
          </a:p>
        </p:txBody>
      </p:sp>
      <p:sp>
        <p:nvSpPr>
          <p:cNvPr id="8" name="Table Placeholder 7"/>
          <p:cNvSpPr>
            <a:spLocks noGrp="1"/>
          </p:cNvSpPr>
          <p:nvPr>
            <p:ph type="tbl" sz="quarter" idx="12"/>
          </p:nvPr>
        </p:nvSpPr>
        <p:spPr>
          <a:xfrm>
            <a:off x="3018631" y="2120303"/>
            <a:ext cx="8593138" cy="4089400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5E8DEE4B-3AB4-D546-A5E4-61DA32D97DF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585700" y="3771"/>
            <a:ext cx="2044700" cy="830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820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pic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1839" y="0"/>
            <a:ext cx="11853862" cy="1371600"/>
          </a:xfrm>
          <a:prstGeom prst="rect">
            <a:avLst/>
          </a:prstGeom>
        </p:spPr>
        <p:txBody>
          <a:bodyPr vert="horz" lIns="0" tIns="0" rIns="0" bIns="0" anchor="ctr" anchorCtr="0"/>
          <a:lstStyle>
            <a:lvl1pPr algn="l">
              <a:defRPr sz="4000" b="0" baseline="0">
                <a:latin typeface="Century Gothic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itle 1"/>
          <p:cNvSpPr txBox="1">
            <a:spLocks/>
          </p:cNvSpPr>
          <p:nvPr userDrawn="1"/>
        </p:nvSpPr>
        <p:spPr>
          <a:xfrm>
            <a:off x="0" y="1371600"/>
            <a:ext cx="14630400" cy="5943600"/>
          </a:xfrm>
          <a:prstGeom prst="rect">
            <a:avLst/>
          </a:prstGeom>
          <a:solidFill>
            <a:schemeClr val="bg2"/>
          </a:solidFill>
        </p:spPr>
        <p:txBody>
          <a:bodyPr vert="horz" lIns="130622" tIns="65311" rIns="130622" bIns="65311" rtlCol="0" anchor="ctr">
            <a:normAutofit/>
          </a:bodyPr>
          <a:lstStyle>
            <a:lvl1pPr marL="914400" algn="l">
              <a:defRPr sz="5000" baseline="0">
                <a:solidFill>
                  <a:schemeClr val="bg1"/>
                </a:solidFill>
                <a:latin typeface="Roboto Light"/>
              </a:defRPr>
            </a:lvl1pPr>
          </a:lstStyle>
          <a:p>
            <a:pPr marL="914364" marR="0" lvl="0" indent="0" algn="l" defTabSz="653084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entury Gothic"/>
              <a:ea typeface="+mj-ea"/>
              <a:cs typeface="+mj-cs"/>
            </a:endParaRP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1167607" y="1847850"/>
            <a:ext cx="3573462" cy="2705100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5528470" y="1847850"/>
            <a:ext cx="3573462" cy="2705100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9900445" y="1847850"/>
            <a:ext cx="3573462" cy="2705100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5"/>
          </p:nvPr>
        </p:nvSpPr>
        <p:spPr>
          <a:xfrm>
            <a:off x="1167607" y="4667250"/>
            <a:ext cx="3573462" cy="428626"/>
          </a:xfr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2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8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1167607" y="5095876"/>
            <a:ext cx="3573462" cy="1809749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14"/>
          <p:cNvSpPr>
            <a:spLocks noGrp="1"/>
          </p:cNvSpPr>
          <p:nvPr>
            <p:ph type="body" sz="quarter" idx="17"/>
          </p:nvPr>
        </p:nvSpPr>
        <p:spPr>
          <a:xfrm>
            <a:off x="5522119" y="4667250"/>
            <a:ext cx="3573462" cy="428626"/>
          </a:xfr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2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5522119" y="5095876"/>
            <a:ext cx="3573462" cy="1809749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1" name="Text Placeholder 14"/>
          <p:cNvSpPr>
            <a:spLocks noGrp="1"/>
          </p:cNvSpPr>
          <p:nvPr>
            <p:ph type="body" sz="quarter" idx="19"/>
          </p:nvPr>
        </p:nvSpPr>
        <p:spPr>
          <a:xfrm>
            <a:off x="9894094" y="4667250"/>
            <a:ext cx="3573462" cy="428626"/>
          </a:xfr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2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20"/>
          </p:nvPr>
        </p:nvSpPr>
        <p:spPr>
          <a:xfrm>
            <a:off x="9894094" y="5095876"/>
            <a:ext cx="3573462" cy="1809749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FBD33968-4B9F-E24E-97FA-3057B7291FC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585700" y="3771"/>
            <a:ext cx="2044700" cy="830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108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S Divider 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 userDrawn="1"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03376"/>
          </a:solidFill>
        </p:spPr>
        <p:txBody>
          <a:bodyPr vert="horz" lIns="130622" tIns="65311" rIns="130622" bIns="65311" rtlCol="0" anchor="ctr">
            <a:normAutofit/>
          </a:bodyPr>
          <a:lstStyle>
            <a:lvl1pPr marL="914400" algn="l">
              <a:defRPr sz="5000" baseline="0">
                <a:solidFill>
                  <a:schemeClr val="bg1"/>
                </a:solidFill>
                <a:latin typeface="Roboto Light"/>
              </a:defRPr>
            </a:lvl1pPr>
          </a:lstStyle>
          <a:p>
            <a:pPr marL="914400" marR="0" lvl="0" indent="0" algn="l" defTabSz="65311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entury Gothic"/>
              <a:ea typeface="+mj-ea"/>
              <a:cs typeface="+mj-cs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316300" y="1917700"/>
            <a:ext cx="11997801" cy="4394200"/>
          </a:xfrm>
          <a:prstGeom prst="rect">
            <a:avLst/>
          </a:prstGeom>
        </p:spPr>
        <p:txBody>
          <a:bodyPr lIns="0" tIns="0" rIns="0" bIns="0" anchor="ctr" anchorCtr="0">
            <a:normAutofit/>
          </a:bodyPr>
          <a:lstStyle>
            <a:lvl1pPr algn="ctr">
              <a:defRPr sz="6000">
                <a:solidFill>
                  <a:schemeClr val="bg1"/>
                </a:solidFill>
                <a:latin typeface="Century Gothic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Main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 userDrawn="1"/>
        </p:nvSpPr>
        <p:spPr>
          <a:xfrm>
            <a:off x="0" y="1371600"/>
            <a:ext cx="14630400" cy="5943600"/>
          </a:xfrm>
          <a:prstGeom prst="rect">
            <a:avLst/>
          </a:prstGeom>
          <a:solidFill>
            <a:schemeClr val="bg2"/>
          </a:solidFill>
        </p:spPr>
        <p:txBody>
          <a:bodyPr vert="horz" lIns="130622" tIns="65311" rIns="130622" bIns="65311" rtlCol="0" anchor="ctr">
            <a:normAutofit/>
          </a:bodyPr>
          <a:lstStyle>
            <a:lvl1pPr marL="914400" algn="l">
              <a:defRPr sz="5000" baseline="0">
                <a:solidFill>
                  <a:schemeClr val="bg1"/>
                </a:solidFill>
                <a:latin typeface="Roboto Light"/>
              </a:defRPr>
            </a:lvl1pPr>
          </a:lstStyle>
          <a:p>
            <a:pPr marL="914364" marR="0" lvl="0" indent="0" algn="l" defTabSz="653084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entury Gothic"/>
              <a:ea typeface="+mj-ea"/>
              <a:cs typeface="+mj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1839" y="0"/>
            <a:ext cx="11853862" cy="1371600"/>
          </a:xfrm>
          <a:prstGeom prst="rect">
            <a:avLst/>
          </a:prstGeom>
        </p:spPr>
        <p:txBody>
          <a:bodyPr vert="horz" lIns="0" tIns="0" rIns="0" bIns="0" anchor="ctr" anchorCtr="0"/>
          <a:lstStyle>
            <a:lvl1pPr algn="l">
              <a:defRPr sz="4000" b="0" baseline="0">
                <a:latin typeface="Century Gothic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112964" y="1903900"/>
            <a:ext cx="4014787" cy="323850"/>
          </a:xfr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12964" y="3543301"/>
            <a:ext cx="4014787" cy="323850"/>
          </a:xfr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2112964" y="5219701"/>
            <a:ext cx="4014787" cy="323850"/>
          </a:xfr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8920164" y="1903900"/>
            <a:ext cx="4014787" cy="323850"/>
          </a:xfr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16"/>
          </p:nvPr>
        </p:nvSpPr>
        <p:spPr>
          <a:xfrm>
            <a:off x="8920164" y="3543301"/>
            <a:ext cx="4014787" cy="323850"/>
          </a:xfr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2" name="Text Placeholder 7"/>
          <p:cNvSpPr>
            <a:spLocks noGrp="1"/>
          </p:cNvSpPr>
          <p:nvPr>
            <p:ph type="body" sz="quarter" idx="17"/>
          </p:nvPr>
        </p:nvSpPr>
        <p:spPr>
          <a:xfrm>
            <a:off x="8920164" y="5219701"/>
            <a:ext cx="4014787" cy="323850"/>
          </a:xfr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18"/>
          </p:nvPr>
        </p:nvSpPr>
        <p:spPr>
          <a:xfrm>
            <a:off x="2112964" y="2244184"/>
            <a:ext cx="4014787" cy="7687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4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2112964" y="3883584"/>
            <a:ext cx="4014787" cy="788902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5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2112964" y="5559984"/>
            <a:ext cx="4014787" cy="770479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6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8920164" y="2244184"/>
            <a:ext cx="4014787" cy="7687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7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8920164" y="3883584"/>
            <a:ext cx="4014787" cy="788902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8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8920164" y="5559984"/>
            <a:ext cx="4014787" cy="770479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24" hasCustomPrompt="1"/>
          </p:nvPr>
        </p:nvSpPr>
        <p:spPr>
          <a:xfrm>
            <a:off x="900113" y="1928813"/>
            <a:ext cx="1033462" cy="1033462"/>
          </a:xfrm>
        </p:spPr>
        <p:txBody>
          <a:bodyPr anchor="t">
            <a:normAutofit/>
          </a:bodyPr>
          <a:lstStyle>
            <a:lvl1pPr marL="0" indent="0" algn="ctr">
              <a:buFontTx/>
              <a:buNone/>
              <a:defRPr sz="1050" baseline="0"/>
            </a:lvl1pPr>
          </a:lstStyle>
          <a:p>
            <a:r>
              <a:rPr lang="en-US" dirty="0"/>
              <a:t>Place your picture here</a:t>
            </a:r>
          </a:p>
        </p:txBody>
      </p:sp>
      <p:sp>
        <p:nvSpPr>
          <p:cNvPr id="28" name="Picture Placeholder 8"/>
          <p:cNvSpPr>
            <a:spLocks noGrp="1"/>
          </p:cNvSpPr>
          <p:nvPr>
            <p:ph type="pic" sz="quarter" idx="25" hasCustomPrompt="1"/>
          </p:nvPr>
        </p:nvSpPr>
        <p:spPr>
          <a:xfrm>
            <a:off x="900113" y="3543300"/>
            <a:ext cx="1033462" cy="1033462"/>
          </a:xfrm>
        </p:spPr>
        <p:txBody>
          <a:bodyPr anchor="t">
            <a:normAutofit/>
          </a:bodyPr>
          <a:lstStyle>
            <a:lvl1pPr marL="0" indent="0" algn="ctr">
              <a:buFontTx/>
              <a:buNone/>
              <a:defRPr sz="1050" baseline="0"/>
            </a:lvl1pPr>
          </a:lstStyle>
          <a:p>
            <a:r>
              <a:rPr lang="en-US" dirty="0"/>
              <a:t>Place your picture here</a:t>
            </a:r>
          </a:p>
        </p:txBody>
      </p:sp>
      <p:sp>
        <p:nvSpPr>
          <p:cNvPr id="29" name="Picture Placeholder 8"/>
          <p:cNvSpPr>
            <a:spLocks noGrp="1"/>
          </p:cNvSpPr>
          <p:nvPr>
            <p:ph type="pic" sz="quarter" idx="26" hasCustomPrompt="1"/>
          </p:nvPr>
        </p:nvSpPr>
        <p:spPr>
          <a:xfrm>
            <a:off x="900113" y="5219700"/>
            <a:ext cx="1033462" cy="1033462"/>
          </a:xfrm>
        </p:spPr>
        <p:txBody>
          <a:bodyPr anchor="t">
            <a:normAutofit/>
          </a:bodyPr>
          <a:lstStyle>
            <a:lvl1pPr marL="0" indent="0" algn="ctr">
              <a:buFontTx/>
              <a:buNone/>
              <a:defRPr sz="1050" baseline="0"/>
            </a:lvl1pPr>
          </a:lstStyle>
          <a:p>
            <a:r>
              <a:rPr lang="en-US" dirty="0"/>
              <a:t>Place your picture here</a:t>
            </a:r>
          </a:p>
        </p:txBody>
      </p:sp>
      <p:sp>
        <p:nvSpPr>
          <p:cNvPr id="30" name="Picture Placeholder 8"/>
          <p:cNvSpPr>
            <a:spLocks noGrp="1"/>
          </p:cNvSpPr>
          <p:nvPr>
            <p:ph type="pic" sz="quarter" idx="27" hasCustomPrompt="1"/>
          </p:nvPr>
        </p:nvSpPr>
        <p:spPr>
          <a:xfrm>
            <a:off x="7704325" y="1928813"/>
            <a:ext cx="1033462" cy="1033462"/>
          </a:xfrm>
        </p:spPr>
        <p:txBody>
          <a:bodyPr anchor="t">
            <a:normAutofit/>
          </a:bodyPr>
          <a:lstStyle>
            <a:lvl1pPr marL="0" indent="0" algn="ctr">
              <a:buFontTx/>
              <a:buNone/>
              <a:defRPr sz="1050" baseline="0"/>
            </a:lvl1pPr>
          </a:lstStyle>
          <a:p>
            <a:r>
              <a:rPr lang="en-US" dirty="0"/>
              <a:t>Place your picture here</a:t>
            </a:r>
          </a:p>
        </p:txBody>
      </p:sp>
      <p:sp>
        <p:nvSpPr>
          <p:cNvPr id="39" name="Picture Placeholder 8"/>
          <p:cNvSpPr>
            <a:spLocks noGrp="1"/>
          </p:cNvSpPr>
          <p:nvPr>
            <p:ph type="pic" sz="quarter" idx="28" hasCustomPrompt="1"/>
          </p:nvPr>
        </p:nvSpPr>
        <p:spPr>
          <a:xfrm>
            <a:off x="7704325" y="3543300"/>
            <a:ext cx="1033462" cy="1033462"/>
          </a:xfrm>
        </p:spPr>
        <p:txBody>
          <a:bodyPr anchor="t">
            <a:normAutofit/>
          </a:bodyPr>
          <a:lstStyle>
            <a:lvl1pPr marL="0" indent="0" algn="ctr">
              <a:buFontTx/>
              <a:buNone/>
              <a:defRPr sz="1050" baseline="0"/>
            </a:lvl1pPr>
          </a:lstStyle>
          <a:p>
            <a:r>
              <a:rPr lang="en-US" dirty="0"/>
              <a:t>Place your picture here</a:t>
            </a:r>
          </a:p>
        </p:txBody>
      </p:sp>
      <p:sp>
        <p:nvSpPr>
          <p:cNvPr id="40" name="Picture Placeholder 8"/>
          <p:cNvSpPr>
            <a:spLocks noGrp="1"/>
          </p:cNvSpPr>
          <p:nvPr>
            <p:ph type="pic" sz="quarter" idx="29" hasCustomPrompt="1"/>
          </p:nvPr>
        </p:nvSpPr>
        <p:spPr>
          <a:xfrm>
            <a:off x="7704325" y="5219700"/>
            <a:ext cx="1033462" cy="1033462"/>
          </a:xfrm>
        </p:spPr>
        <p:txBody>
          <a:bodyPr anchor="t">
            <a:normAutofit/>
          </a:bodyPr>
          <a:lstStyle>
            <a:lvl1pPr marL="0" indent="0" algn="ctr">
              <a:buFontTx/>
              <a:buNone/>
              <a:defRPr sz="1050" baseline="0"/>
            </a:lvl1pPr>
          </a:lstStyle>
          <a:p>
            <a:r>
              <a:rPr lang="en-US" dirty="0"/>
              <a:t>Place your picture here</a:t>
            </a: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xmlns="" id="{37FA4D74-3F69-1D4E-B0CF-07B10F85EE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585700" y="3771"/>
            <a:ext cx="2044700" cy="830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586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Main Points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1839" y="0"/>
            <a:ext cx="11853862" cy="1371600"/>
          </a:xfrm>
          <a:prstGeom prst="rect">
            <a:avLst/>
          </a:prstGeom>
        </p:spPr>
        <p:txBody>
          <a:bodyPr vert="horz" lIns="0" tIns="0" rIns="0" bIns="0" anchor="ctr" anchorCtr="0"/>
          <a:lstStyle>
            <a:lvl1pPr algn="l">
              <a:defRPr sz="4000" b="0" baseline="0">
                <a:latin typeface="Century Gothic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itle 1"/>
          <p:cNvSpPr txBox="1">
            <a:spLocks/>
          </p:cNvSpPr>
          <p:nvPr userDrawn="1"/>
        </p:nvSpPr>
        <p:spPr>
          <a:xfrm>
            <a:off x="0" y="1371600"/>
            <a:ext cx="14630400" cy="5943600"/>
          </a:xfrm>
          <a:prstGeom prst="rect">
            <a:avLst/>
          </a:prstGeom>
          <a:solidFill>
            <a:schemeClr val="bg2"/>
          </a:solidFill>
        </p:spPr>
        <p:txBody>
          <a:bodyPr vert="horz" lIns="130622" tIns="65311" rIns="130622" bIns="65311" rtlCol="0" anchor="ctr">
            <a:normAutofit/>
          </a:bodyPr>
          <a:lstStyle>
            <a:lvl1pPr marL="914400" algn="l">
              <a:defRPr sz="5000" baseline="0">
                <a:solidFill>
                  <a:schemeClr val="bg1"/>
                </a:solidFill>
                <a:latin typeface="Roboto Light"/>
              </a:defRPr>
            </a:lvl1pPr>
          </a:lstStyle>
          <a:p>
            <a:pPr marL="914364" marR="0" lvl="0" indent="0" algn="l" defTabSz="653084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entury Gothic"/>
              <a:ea typeface="+mj-ea"/>
              <a:cs typeface="+mj-cs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112964" y="1904983"/>
            <a:ext cx="9174162" cy="323850"/>
          </a:xfrm>
        </p:spPr>
        <p:txBody>
          <a:bodyPr anchor="ctr">
            <a:normAutofit/>
          </a:bodyPr>
          <a:lstStyle>
            <a:lvl1pPr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12964" y="3543301"/>
            <a:ext cx="9174162" cy="323850"/>
          </a:xfrm>
        </p:spPr>
        <p:txBody>
          <a:bodyPr anchor="ctr">
            <a:normAutofit/>
          </a:bodyPr>
          <a:lstStyle>
            <a:lvl1pPr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2112964" y="5219701"/>
            <a:ext cx="9174162" cy="323850"/>
          </a:xfrm>
        </p:spPr>
        <p:txBody>
          <a:bodyPr anchor="ctr">
            <a:normAutofit/>
          </a:bodyPr>
          <a:lstStyle>
            <a:lvl1pPr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18"/>
          </p:nvPr>
        </p:nvSpPr>
        <p:spPr>
          <a:xfrm>
            <a:off x="2112964" y="2235759"/>
            <a:ext cx="9174162" cy="768698"/>
          </a:xfrm>
        </p:spPr>
        <p:txBody>
          <a:bodyPr>
            <a:noAutofit/>
          </a:bodyPr>
          <a:lstStyle>
            <a:lvl1pPr marL="0" indent="0">
              <a:lnSpc>
                <a:spcPts val="1800"/>
              </a:lnSpc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4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2112964" y="3883584"/>
            <a:ext cx="9174162" cy="768698"/>
          </a:xfrm>
        </p:spPr>
        <p:txBody>
          <a:bodyPr>
            <a:noAutofit/>
          </a:bodyPr>
          <a:lstStyle>
            <a:lvl1pPr marL="0" indent="0">
              <a:lnSpc>
                <a:spcPts val="1800"/>
              </a:lnSpc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5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2112964" y="5559984"/>
            <a:ext cx="9174162" cy="768698"/>
          </a:xfrm>
        </p:spPr>
        <p:txBody>
          <a:bodyPr>
            <a:noAutofit/>
          </a:bodyPr>
          <a:lstStyle>
            <a:lvl1pPr marL="0" indent="0">
              <a:lnSpc>
                <a:spcPts val="1800"/>
              </a:lnSpc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Picture Placeholder 8"/>
          <p:cNvSpPr>
            <a:spLocks noGrp="1"/>
          </p:cNvSpPr>
          <p:nvPr>
            <p:ph type="pic" sz="quarter" idx="24" hasCustomPrompt="1"/>
          </p:nvPr>
        </p:nvSpPr>
        <p:spPr>
          <a:xfrm>
            <a:off x="900113" y="1928813"/>
            <a:ext cx="1033462" cy="1033462"/>
          </a:xfrm>
        </p:spPr>
        <p:txBody>
          <a:bodyPr anchor="t">
            <a:normAutofit/>
          </a:bodyPr>
          <a:lstStyle>
            <a:lvl1pPr marL="0" indent="0" algn="ctr">
              <a:buFontTx/>
              <a:buNone/>
              <a:defRPr sz="1050" baseline="0"/>
            </a:lvl1pPr>
          </a:lstStyle>
          <a:p>
            <a:r>
              <a:rPr lang="en-US" dirty="0"/>
              <a:t>Place your picture here</a:t>
            </a:r>
          </a:p>
        </p:txBody>
      </p:sp>
      <p:sp>
        <p:nvSpPr>
          <p:cNvPr id="14" name="Picture Placeholder 8"/>
          <p:cNvSpPr>
            <a:spLocks noGrp="1"/>
          </p:cNvSpPr>
          <p:nvPr>
            <p:ph type="pic" sz="quarter" idx="25" hasCustomPrompt="1"/>
          </p:nvPr>
        </p:nvSpPr>
        <p:spPr>
          <a:xfrm>
            <a:off x="900113" y="3543300"/>
            <a:ext cx="1033462" cy="1033462"/>
          </a:xfrm>
        </p:spPr>
        <p:txBody>
          <a:bodyPr anchor="t">
            <a:normAutofit/>
          </a:bodyPr>
          <a:lstStyle>
            <a:lvl1pPr marL="0" indent="0" algn="ctr">
              <a:buFontTx/>
              <a:buNone/>
              <a:defRPr sz="1050" baseline="0"/>
            </a:lvl1pPr>
          </a:lstStyle>
          <a:p>
            <a:r>
              <a:rPr lang="en-US" dirty="0"/>
              <a:t>Place your picture here</a:t>
            </a:r>
          </a:p>
        </p:txBody>
      </p:sp>
      <p:sp>
        <p:nvSpPr>
          <p:cNvPr id="15" name="Picture Placeholder 8"/>
          <p:cNvSpPr>
            <a:spLocks noGrp="1"/>
          </p:cNvSpPr>
          <p:nvPr>
            <p:ph type="pic" sz="quarter" idx="26" hasCustomPrompt="1"/>
          </p:nvPr>
        </p:nvSpPr>
        <p:spPr>
          <a:xfrm>
            <a:off x="900113" y="5219700"/>
            <a:ext cx="1033462" cy="1033462"/>
          </a:xfrm>
        </p:spPr>
        <p:txBody>
          <a:bodyPr anchor="t">
            <a:normAutofit/>
          </a:bodyPr>
          <a:lstStyle>
            <a:lvl1pPr marL="0" indent="0" algn="ctr">
              <a:buFontTx/>
              <a:buNone/>
              <a:defRPr sz="1050" baseline="0"/>
            </a:lvl1pPr>
          </a:lstStyle>
          <a:p>
            <a:r>
              <a:rPr lang="en-US" dirty="0"/>
              <a:t>Place your picture here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59BCEDD7-2C0B-F947-9826-BD5427926EF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585700" y="3771"/>
            <a:ext cx="2044700" cy="830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306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 userDrawn="1"/>
        </p:nvSpPr>
        <p:spPr>
          <a:xfrm>
            <a:off x="0" y="0"/>
            <a:ext cx="14630400" cy="7315200"/>
          </a:xfrm>
          <a:prstGeom prst="rect">
            <a:avLst/>
          </a:prstGeom>
          <a:solidFill>
            <a:schemeClr val="accent1"/>
          </a:solidFill>
        </p:spPr>
        <p:txBody>
          <a:bodyPr vert="horz" lIns="130622" tIns="65311" rIns="130622" bIns="65311" rtlCol="0" anchor="ctr">
            <a:normAutofit/>
          </a:bodyPr>
          <a:lstStyle>
            <a:lvl1pPr marL="914400" algn="l">
              <a:defRPr sz="5000" baseline="0">
                <a:solidFill>
                  <a:schemeClr val="bg1"/>
                </a:solidFill>
                <a:latin typeface="Roboto Light"/>
              </a:defRPr>
            </a:lvl1pPr>
          </a:lstStyle>
          <a:p>
            <a:pPr marL="914364" marR="0" lvl="0" indent="0" algn="l" defTabSz="653084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entury Gothic"/>
              <a:ea typeface="+mj-ea"/>
              <a:cs typeface="+mj-cs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2219" y="609601"/>
            <a:ext cx="13965964" cy="6394717"/>
          </a:xfrm>
          <a:prstGeom prst="rect">
            <a:avLst/>
          </a:prstGeom>
        </p:spPr>
      </p:pic>
      <p:sp>
        <p:nvSpPr>
          <p:cNvPr id="10" name="Title 10"/>
          <p:cNvSpPr>
            <a:spLocks noGrp="1"/>
          </p:cNvSpPr>
          <p:nvPr>
            <p:ph type="title" hasCustomPrompt="1"/>
          </p:nvPr>
        </p:nvSpPr>
        <p:spPr>
          <a:xfrm>
            <a:off x="731839" y="1371600"/>
            <a:ext cx="13166725" cy="1371600"/>
          </a:xfrm>
          <a:prstGeom prst="rect">
            <a:avLst/>
          </a:prstGeom>
        </p:spPr>
        <p:txBody>
          <a:bodyPr lIns="0" tIns="0" rIns="0" bIns="0" numCol="1"/>
          <a:lstStyle>
            <a:lvl1pPr algn="l">
              <a:defRPr>
                <a:solidFill>
                  <a:schemeClr val="bg1"/>
                </a:solidFill>
                <a:latin typeface=""/>
              </a:defRPr>
            </a:lvl1pPr>
          </a:lstStyle>
          <a:p>
            <a:r>
              <a:rPr lang="en-US" sz="6600" dirty="0"/>
              <a:t>Thank You</a:t>
            </a:r>
          </a:p>
        </p:txBody>
      </p:sp>
      <p:sp>
        <p:nvSpPr>
          <p:cNvPr id="7" name="Title 6"/>
          <p:cNvSpPr txBox="1">
            <a:spLocks/>
          </p:cNvSpPr>
          <p:nvPr userDrawn="1"/>
        </p:nvSpPr>
        <p:spPr>
          <a:xfrm>
            <a:off x="622301" y="3114674"/>
            <a:ext cx="13385800" cy="2981326"/>
          </a:xfrm>
          <a:prstGeom prst="rect">
            <a:avLst/>
          </a:prstGeom>
        </p:spPr>
        <p:txBody>
          <a:bodyPr lIns="0" tIns="0" rIns="0" bIns="0" numCol="6" spcCol="274320" anchor="t" anchorCtr="0">
            <a:noAutofit/>
          </a:bodyPr>
          <a:lstStyle>
            <a:lvl1pPr algn="l" defTabSz="653110" rtl="0" eaLnBrk="1" latinLnBrk="0" hangingPunct="1">
              <a:spcBef>
                <a:spcPct val="0"/>
              </a:spcBef>
              <a:buNone/>
              <a:defRPr sz="1600" kern="1200">
                <a:solidFill>
                  <a:schemeClr val="bg1"/>
                </a:solidFill>
                <a:latin typeface="Century Gothic"/>
                <a:ea typeface="+mj-ea"/>
                <a:cs typeface="+mj-cs"/>
              </a:defRPr>
            </a:lvl1pPr>
          </a:lstStyle>
          <a:p>
            <a:pPr marL="0" indent="0"/>
            <a:r>
              <a:rPr lang="en-US" sz="1200" b="1" dirty="0">
                <a:solidFill>
                  <a:schemeClr val="bg1"/>
                </a:solidFill>
                <a:latin typeface="Century Gothic"/>
              </a:rPr>
              <a:t>PROS Headquarters</a:t>
            </a:r>
          </a:p>
          <a:p>
            <a:pPr marL="0" indent="0"/>
            <a:r>
              <a:rPr lang="en-US" sz="1200" b="1" dirty="0">
                <a:solidFill>
                  <a:schemeClr val="bg1"/>
                </a:solidFill>
                <a:latin typeface="Century Gothic"/>
              </a:rPr>
              <a:t>Houston, Texas</a:t>
            </a:r>
            <a:endParaRPr lang="en-US" sz="1200" dirty="0">
              <a:solidFill>
                <a:schemeClr val="bg1"/>
              </a:solidFill>
              <a:latin typeface="Century Gothic"/>
            </a:endParaRPr>
          </a:p>
          <a:p>
            <a:pPr marL="0" indent="0"/>
            <a:r>
              <a:rPr lang="en-US" sz="1200" dirty="0">
                <a:solidFill>
                  <a:schemeClr val="bg1"/>
                </a:solidFill>
                <a:latin typeface="Century Gothic"/>
              </a:rPr>
              <a:t>3100 Main Street, Suite 900</a:t>
            </a:r>
          </a:p>
          <a:p>
            <a:pPr marL="0" indent="0"/>
            <a:r>
              <a:rPr lang="en-US" sz="1200" dirty="0">
                <a:solidFill>
                  <a:schemeClr val="bg1"/>
                </a:solidFill>
                <a:latin typeface="Century Gothic"/>
              </a:rPr>
              <a:t>Houston, TX 77002, USA</a:t>
            </a:r>
          </a:p>
          <a:p>
            <a:pPr marL="0" indent="0"/>
            <a:r>
              <a:rPr lang="en-US" sz="1200" dirty="0">
                <a:solidFill>
                  <a:schemeClr val="bg1"/>
                </a:solidFill>
                <a:latin typeface="Century Gothic"/>
              </a:rPr>
              <a:t>+1-800-555-3548</a:t>
            </a:r>
            <a:br>
              <a:rPr lang="en-US" sz="1200" dirty="0">
                <a:solidFill>
                  <a:schemeClr val="bg1"/>
                </a:solidFill>
                <a:latin typeface="Century Gothic"/>
              </a:rPr>
            </a:br>
            <a:endParaRPr lang="en-US" sz="1200" b="1" dirty="0">
              <a:solidFill>
                <a:schemeClr val="bg1"/>
              </a:solidFill>
              <a:latin typeface="Century Gothic"/>
            </a:endParaRPr>
          </a:p>
          <a:p>
            <a:pPr marL="0" indent="0"/>
            <a:r>
              <a:rPr lang="en-US" sz="1200" b="1" dirty="0">
                <a:solidFill>
                  <a:schemeClr val="bg1"/>
                </a:solidFill>
                <a:latin typeface="Century Gothic"/>
              </a:rPr>
              <a:t>PROS San Francisco</a:t>
            </a:r>
            <a:r>
              <a:rPr lang="en-US" sz="1200" dirty="0">
                <a:solidFill>
                  <a:schemeClr val="bg1"/>
                </a:solidFill>
                <a:latin typeface="Century Gothic"/>
              </a:rPr>
              <a:t/>
            </a:r>
            <a:br>
              <a:rPr lang="en-US" sz="1200" dirty="0">
                <a:solidFill>
                  <a:schemeClr val="bg1"/>
                </a:solidFill>
                <a:latin typeface="Century Gothic"/>
              </a:rPr>
            </a:br>
            <a:r>
              <a:rPr lang="en-US" sz="1200" dirty="0">
                <a:solidFill>
                  <a:schemeClr val="bg1"/>
                </a:solidFill>
                <a:latin typeface="Century Gothic"/>
              </a:rPr>
              <a:t>101 Montgomery Street, Suite 400</a:t>
            </a:r>
          </a:p>
          <a:p>
            <a:pPr marL="0" indent="0"/>
            <a:r>
              <a:rPr lang="en-US" sz="1200" dirty="0">
                <a:solidFill>
                  <a:schemeClr val="bg1"/>
                </a:solidFill>
                <a:latin typeface="Century Gothic"/>
              </a:rPr>
              <a:t>San Francisco, CA 94104, USA</a:t>
            </a:r>
          </a:p>
          <a:p>
            <a:pPr marL="0" marR="0" indent="0" algn="l" defTabSz="653084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mr-IN" sz="1200" dirty="0">
                <a:solidFill>
                  <a:schemeClr val="bg1"/>
                </a:solidFill>
                <a:latin typeface="Century Gothic"/>
              </a:rPr>
              <a:t>+1-415-283-3000</a:t>
            </a:r>
            <a:r>
              <a:rPr lang="en-US" sz="1200" dirty="0">
                <a:solidFill>
                  <a:schemeClr val="bg1"/>
                </a:solidFill>
                <a:latin typeface="Century Gothic"/>
              </a:rPr>
              <a:t/>
            </a:r>
            <a:br>
              <a:rPr lang="en-US" sz="1200" dirty="0">
                <a:solidFill>
                  <a:schemeClr val="bg1"/>
                </a:solidFill>
                <a:latin typeface="Century Gothic"/>
              </a:rPr>
            </a:br>
            <a:endParaRPr lang="en-US" sz="1200" dirty="0">
              <a:solidFill>
                <a:schemeClr val="bg1"/>
              </a:solidFill>
              <a:latin typeface="Century Gothic"/>
            </a:endParaRPr>
          </a:p>
          <a:p>
            <a:pPr marL="0" indent="0"/>
            <a:endParaRPr lang="en-US" sz="1200" b="1" dirty="0">
              <a:solidFill>
                <a:schemeClr val="bg1"/>
              </a:solidFill>
              <a:latin typeface="Century Gothic"/>
            </a:endParaRPr>
          </a:p>
          <a:p>
            <a:pPr marL="0" indent="0"/>
            <a:endParaRPr lang="en-US" sz="1200" b="1" dirty="0">
              <a:solidFill>
                <a:schemeClr val="bg1"/>
              </a:solidFill>
              <a:latin typeface="Century Gothic"/>
            </a:endParaRPr>
          </a:p>
          <a:p>
            <a:pPr marL="0" indent="0"/>
            <a:endParaRPr lang="en-US" sz="1200" b="1" dirty="0">
              <a:solidFill>
                <a:schemeClr val="bg1"/>
              </a:solidFill>
              <a:latin typeface="Century Gothic"/>
            </a:endParaRPr>
          </a:p>
          <a:p>
            <a:pPr marL="0" indent="0"/>
            <a:r>
              <a:rPr lang="en-US" sz="1200" b="1" dirty="0">
                <a:solidFill>
                  <a:schemeClr val="bg1"/>
                </a:solidFill>
                <a:latin typeface="Century Gothic"/>
              </a:rPr>
              <a:t>PROS Chicago</a:t>
            </a:r>
            <a:r>
              <a:rPr lang="en-US" sz="1200" dirty="0">
                <a:solidFill>
                  <a:schemeClr val="bg1"/>
                </a:solidFill>
                <a:latin typeface="Century Gothic"/>
              </a:rPr>
              <a:t/>
            </a:r>
            <a:br>
              <a:rPr lang="en-US" sz="1200" dirty="0">
                <a:solidFill>
                  <a:schemeClr val="bg1"/>
                </a:solidFill>
                <a:latin typeface="Century Gothic"/>
              </a:rPr>
            </a:br>
            <a:r>
              <a:rPr lang="en-US" sz="1200" dirty="0">
                <a:solidFill>
                  <a:schemeClr val="bg1"/>
                </a:solidFill>
                <a:latin typeface="Century Gothic"/>
              </a:rPr>
              <a:t>5215 Old Orchard Road, Suite 505</a:t>
            </a:r>
          </a:p>
          <a:p>
            <a:pPr marL="0" indent="0"/>
            <a:r>
              <a:rPr lang="en-US" sz="1200" dirty="0">
                <a:solidFill>
                  <a:schemeClr val="bg1"/>
                </a:solidFill>
                <a:latin typeface="Century Gothic"/>
              </a:rPr>
              <a:t>Skokie, IL 60077, USA</a:t>
            </a:r>
          </a:p>
          <a:p>
            <a:pPr marL="0" indent="0"/>
            <a:r>
              <a:rPr lang="en-US" sz="1200" dirty="0">
                <a:solidFill>
                  <a:schemeClr val="bg1"/>
                </a:solidFill>
                <a:latin typeface="Century Gothic"/>
              </a:rPr>
              <a:t>+1-847-583-8450</a:t>
            </a:r>
          </a:p>
          <a:p>
            <a:pPr marL="0" indent="0"/>
            <a:endParaRPr lang="en-US" sz="1200" dirty="0">
              <a:solidFill>
                <a:schemeClr val="bg1"/>
              </a:solidFill>
              <a:latin typeface="Century Gothic"/>
            </a:endParaRPr>
          </a:p>
          <a:p>
            <a:pPr marL="0" indent="0"/>
            <a:r>
              <a:rPr lang="en-US" sz="1200" b="1" dirty="0">
                <a:solidFill>
                  <a:schemeClr val="bg1"/>
                </a:solidFill>
                <a:latin typeface="Century Gothic"/>
              </a:rPr>
              <a:t>PROS Austin</a:t>
            </a:r>
            <a:r>
              <a:rPr lang="en-US" sz="1200" dirty="0">
                <a:solidFill>
                  <a:schemeClr val="bg1"/>
                </a:solidFill>
                <a:latin typeface="Century Gothic"/>
              </a:rPr>
              <a:t/>
            </a:r>
            <a:br>
              <a:rPr lang="en-US" sz="1200" dirty="0">
                <a:solidFill>
                  <a:schemeClr val="bg1"/>
                </a:solidFill>
                <a:latin typeface="Century Gothic"/>
              </a:rPr>
            </a:br>
            <a:r>
              <a:rPr lang="en-US" sz="1200" dirty="0">
                <a:solidFill>
                  <a:schemeClr val="bg1"/>
                </a:solidFill>
                <a:latin typeface="Century Gothic"/>
              </a:rPr>
              <a:t>3600 Parmer Lane, </a:t>
            </a:r>
            <a:br>
              <a:rPr lang="en-US" sz="1200" dirty="0">
                <a:solidFill>
                  <a:schemeClr val="bg1"/>
                </a:solidFill>
                <a:latin typeface="Century Gothic"/>
              </a:rPr>
            </a:br>
            <a:r>
              <a:rPr lang="en-US" sz="1200" dirty="0">
                <a:solidFill>
                  <a:schemeClr val="bg1"/>
                </a:solidFill>
                <a:latin typeface="Century Gothic"/>
              </a:rPr>
              <a:t>Suite 205</a:t>
            </a:r>
          </a:p>
          <a:p>
            <a:pPr marL="0" indent="0"/>
            <a:r>
              <a:rPr lang="en-US" sz="1200" dirty="0">
                <a:solidFill>
                  <a:schemeClr val="bg1"/>
                </a:solidFill>
                <a:latin typeface="Century Gothic"/>
              </a:rPr>
              <a:t>Austin, TX 78727, USA</a:t>
            </a:r>
          </a:p>
          <a:p>
            <a:pPr marL="0" indent="0"/>
            <a:r>
              <a:rPr lang="en-US" sz="1200" dirty="0">
                <a:solidFill>
                  <a:schemeClr val="bg1"/>
                </a:solidFill>
                <a:latin typeface="Century Gothic"/>
              </a:rPr>
              <a:t>+1-713-335-5829</a:t>
            </a:r>
            <a:br>
              <a:rPr lang="en-US" sz="1200" dirty="0">
                <a:solidFill>
                  <a:schemeClr val="bg1"/>
                </a:solidFill>
                <a:latin typeface="Century Gothic"/>
              </a:rPr>
            </a:br>
            <a:r>
              <a:rPr lang="en-US" sz="1200" dirty="0">
                <a:solidFill>
                  <a:schemeClr val="bg1"/>
                </a:solidFill>
                <a:latin typeface="Century Gothic"/>
              </a:rPr>
              <a:t> </a:t>
            </a:r>
            <a:endParaRPr lang="en-US" sz="1200" b="1" dirty="0">
              <a:solidFill>
                <a:schemeClr val="bg1"/>
              </a:solidFill>
              <a:latin typeface="Century Gothic"/>
            </a:endParaRPr>
          </a:p>
          <a:p>
            <a:pPr marL="0" marR="0" lvl="0" indent="0" algn="l" defTabSz="653084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1" dirty="0">
              <a:solidFill>
                <a:schemeClr val="bg1"/>
              </a:solidFill>
              <a:latin typeface="Century Gothic"/>
              <a:ea typeface="Century Gothic"/>
              <a:cs typeface="Century Gothic"/>
            </a:endParaRPr>
          </a:p>
          <a:p>
            <a:pPr marL="0" marR="0" lvl="0" indent="0" algn="l" defTabSz="653084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1" dirty="0">
              <a:solidFill>
                <a:schemeClr val="bg1"/>
              </a:solidFill>
              <a:latin typeface="Century Gothic"/>
              <a:ea typeface="Century Gothic"/>
              <a:cs typeface="Century Gothic"/>
            </a:endParaRPr>
          </a:p>
          <a:p>
            <a:pPr marL="0" marR="0" lvl="0" indent="0" algn="l" defTabSz="653084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1" dirty="0">
              <a:solidFill>
                <a:schemeClr val="bg1"/>
              </a:solidFill>
              <a:latin typeface="Century Gothic"/>
              <a:ea typeface="Century Gothic"/>
              <a:cs typeface="Century Gothic"/>
            </a:endParaRPr>
          </a:p>
          <a:p>
            <a:pPr marL="0" marR="0" lvl="0" indent="0" algn="l" defTabSz="653084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1" dirty="0">
              <a:solidFill>
                <a:schemeClr val="bg1"/>
              </a:solidFill>
              <a:latin typeface="Century Gothic"/>
              <a:ea typeface="Century Gothic"/>
              <a:cs typeface="Century Gothic"/>
            </a:endParaRPr>
          </a:p>
          <a:p>
            <a:pPr marL="0" marR="0" lvl="0" indent="0" algn="l" defTabSz="653084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>
                <a:solidFill>
                  <a:schemeClr val="bg1"/>
                </a:solidFill>
                <a:latin typeface="Century Gothic"/>
                <a:ea typeface="Century Gothic"/>
                <a:cs typeface="Century Gothic"/>
              </a:rPr>
              <a:t>PROS Toulouse</a:t>
            </a:r>
            <a:r>
              <a:rPr lang="en-US" sz="1200" dirty="0">
                <a:solidFill>
                  <a:schemeClr val="bg1"/>
                </a:solidFill>
                <a:latin typeface="Century Gothic"/>
                <a:ea typeface="Century Gothic"/>
                <a:cs typeface="Century Gothic"/>
              </a:rPr>
              <a:t/>
            </a:r>
            <a:br>
              <a:rPr lang="en-US" sz="1200" dirty="0">
                <a:solidFill>
                  <a:schemeClr val="bg1"/>
                </a:solidFill>
                <a:latin typeface="Century Gothic"/>
                <a:ea typeface="Century Gothic"/>
                <a:cs typeface="Century Gothic"/>
              </a:rPr>
            </a:br>
            <a:r>
              <a:rPr lang="en-US" sz="1200" dirty="0">
                <a:solidFill>
                  <a:schemeClr val="bg1"/>
                </a:solidFill>
                <a:latin typeface="Century Gothic"/>
                <a:ea typeface="Century Gothic"/>
                <a:cs typeface="Century Gothic"/>
              </a:rPr>
              <a:t>Le </a:t>
            </a:r>
            <a:r>
              <a:rPr lang="en-US" sz="1200" dirty="0" err="1">
                <a:solidFill>
                  <a:schemeClr val="bg1"/>
                </a:solidFill>
                <a:latin typeface="Century Gothic"/>
                <a:ea typeface="Century Gothic"/>
                <a:cs typeface="Century Gothic"/>
              </a:rPr>
              <a:t>Galil</a:t>
            </a:r>
            <a:r>
              <a:rPr lang="en-US" sz="1200" dirty="0" err="1">
                <a:latin typeface="Century Gothic"/>
                <a:ea typeface="Century Gothic"/>
                <a:cs typeface="Century Gothic"/>
              </a:rPr>
              <a:t>é</a:t>
            </a:r>
            <a:r>
              <a:rPr lang="en-US" sz="1200" dirty="0" err="1">
                <a:solidFill>
                  <a:schemeClr val="bg1"/>
                </a:solidFill>
                <a:latin typeface="Century Gothic"/>
                <a:ea typeface="Century Gothic"/>
                <a:cs typeface="Century Gothic"/>
              </a:rPr>
              <a:t>e</a:t>
            </a:r>
            <a:endParaRPr lang="en-US" sz="1200" dirty="0">
              <a:solidFill>
                <a:schemeClr val="bg1"/>
              </a:solidFill>
              <a:latin typeface="Century Gothic"/>
              <a:ea typeface="Century Gothic"/>
              <a:cs typeface="Century Gothic"/>
            </a:endParaRPr>
          </a:p>
          <a:p>
            <a:pPr marL="0" indent="0"/>
            <a:r>
              <a:rPr lang="en-US" sz="1200" dirty="0">
                <a:solidFill>
                  <a:schemeClr val="bg1"/>
                </a:solidFill>
                <a:latin typeface="Century Gothic"/>
              </a:rPr>
              <a:t>185 rue </a:t>
            </a:r>
            <a:r>
              <a:rPr lang="en-US" sz="1200" dirty="0" err="1">
                <a:solidFill>
                  <a:schemeClr val="bg1"/>
                </a:solidFill>
                <a:latin typeface="Century Gothic"/>
              </a:rPr>
              <a:t>Galil</a:t>
            </a:r>
            <a:r>
              <a:rPr lang="en-US" sz="1200" dirty="0" err="1">
                <a:latin typeface="Century Gothic"/>
                <a:ea typeface="Century Gothic"/>
                <a:cs typeface="Century Gothic"/>
              </a:rPr>
              <a:t>é</a:t>
            </a:r>
            <a:r>
              <a:rPr lang="en-US" sz="1200" dirty="0" err="1">
                <a:solidFill>
                  <a:schemeClr val="bg1"/>
                </a:solidFill>
                <a:latin typeface="Century Gothic"/>
              </a:rPr>
              <a:t>e</a:t>
            </a:r>
            <a:endParaRPr lang="en-US" sz="1200" dirty="0">
              <a:solidFill>
                <a:schemeClr val="bg1"/>
              </a:solidFill>
              <a:latin typeface="Century Gothic"/>
            </a:endParaRPr>
          </a:p>
          <a:p>
            <a:pPr marL="0" marR="0" lvl="0" indent="0" algn="l" defTabSz="653084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  <a:latin typeface="Century Gothic"/>
              </a:rPr>
              <a:t>31670 </a:t>
            </a:r>
            <a:r>
              <a:rPr lang="en-US" sz="1200" dirty="0" err="1">
                <a:solidFill>
                  <a:schemeClr val="bg1"/>
                </a:solidFill>
                <a:latin typeface="Century Gothic"/>
              </a:rPr>
              <a:t>Lab</a:t>
            </a:r>
            <a:r>
              <a:rPr lang="en-US" sz="1200" dirty="0" err="1">
                <a:latin typeface="Century Gothic"/>
                <a:ea typeface="Century Gothic"/>
                <a:cs typeface="Century Gothic"/>
              </a:rPr>
              <a:t>è</a:t>
            </a:r>
            <a:r>
              <a:rPr lang="en-US" sz="1200" dirty="0" err="1">
                <a:solidFill>
                  <a:schemeClr val="bg1"/>
                </a:solidFill>
                <a:latin typeface="Century Gothic"/>
              </a:rPr>
              <a:t>ge</a:t>
            </a:r>
            <a:endParaRPr lang="en-US" sz="1200" dirty="0">
              <a:solidFill>
                <a:schemeClr val="bg1"/>
              </a:solidFill>
              <a:latin typeface="Century Gothic"/>
            </a:endParaRPr>
          </a:p>
          <a:p>
            <a:pPr marL="0" indent="0"/>
            <a:r>
              <a:rPr lang="en-US" sz="1200" dirty="0">
                <a:solidFill>
                  <a:schemeClr val="bg1"/>
                </a:solidFill>
                <a:latin typeface="Century Gothic"/>
              </a:rPr>
              <a:t>France</a:t>
            </a:r>
          </a:p>
          <a:p>
            <a:pPr marL="0" indent="0"/>
            <a:r>
              <a:rPr lang="en-US" sz="1200" dirty="0">
                <a:solidFill>
                  <a:schemeClr val="bg1"/>
                </a:solidFill>
                <a:latin typeface="Century Gothic"/>
              </a:rPr>
              <a:t>+33 (0) 811 70 78 78</a:t>
            </a:r>
            <a:br>
              <a:rPr lang="en-US" sz="1200" dirty="0">
                <a:solidFill>
                  <a:schemeClr val="bg1"/>
                </a:solidFill>
                <a:latin typeface="Century Gothic"/>
              </a:rPr>
            </a:br>
            <a:endParaRPr lang="en-US" sz="1200" dirty="0">
              <a:solidFill>
                <a:schemeClr val="bg1"/>
              </a:solidFill>
              <a:latin typeface="Century Gothic"/>
            </a:endParaRPr>
          </a:p>
          <a:p>
            <a:pPr marL="0" indent="0"/>
            <a:r>
              <a:rPr lang="en-US" sz="1200" b="1" dirty="0">
                <a:solidFill>
                  <a:schemeClr val="bg1"/>
                </a:solidFill>
                <a:latin typeface="Century Gothic"/>
              </a:rPr>
              <a:t>PROS München</a:t>
            </a:r>
            <a:r>
              <a:rPr lang="en-US" sz="1200" dirty="0">
                <a:solidFill>
                  <a:schemeClr val="bg1"/>
                </a:solidFill>
                <a:latin typeface="Century Gothic"/>
              </a:rPr>
              <a:t/>
            </a:r>
            <a:br>
              <a:rPr lang="en-US" sz="1200" dirty="0">
                <a:solidFill>
                  <a:schemeClr val="bg1"/>
                </a:solidFill>
                <a:latin typeface="Century Gothic"/>
              </a:rPr>
            </a:br>
            <a:r>
              <a:rPr lang="en-US" sz="1200" dirty="0" err="1">
                <a:solidFill>
                  <a:schemeClr val="bg1"/>
                </a:solidFill>
                <a:latin typeface="Century Gothic"/>
              </a:rPr>
              <a:t>Leopoldstrasse</a:t>
            </a:r>
            <a:r>
              <a:rPr lang="en-US" sz="1200" dirty="0">
                <a:solidFill>
                  <a:schemeClr val="bg1"/>
                </a:solidFill>
                <a:latin typeface="Century Gothic"/>
              </a:rPr>
              <a:t> 23</a:t>
            </a:r>
          </a:p>
          <a:p>
            <a:pPr marL="0" indent="0"/>
            <a:r>
              <a:rPr lang="en-US" sz="1200" dirty="0">
                <a:solidFill>
                  <a:schemeClr val="bg1"/>
                </a:solidFill>
                <a:latin typeface="Century Gothic"/>
              </a:rPr>
              <a:t>80802 M</a:t>
            </a:r>
            <a:r>
              <a:rPr lang="en-US" sz="1200" b="0" dirty="0">
                <a:solidFill>
                  <a:schemeClr val="bg1"/>
                </a:solidFill>
                <a:latin typeface="Century Gothic"/>
              </a:rPr>
              <a:t>ü</a:t>
            </a:r>
            <a:r>
              <a:rPr lang="en-US" sz="1200" dirty="0">
                <a:solidFill>
                  <a:schemeClr val="bg1"/>
                </a:solidFill>
                <a:latin typeface="Century Gothic"/>
              </a:rPr>
              <a:t>nchen</a:t>
            </a:r>
          </a:p>
          <a:p>
            <a:pPr marL="0" indent="0"/>
            <a:r>
              <a:rPr lang="en-US" sz="1200" dirty="0">
                <a:solidFill>
                  <a:schemeClr val="bg1"/>
                </a:solidFill>
                <a:latin typeface="Century Gothic"/>
              </a:rPr>
              <a:t>Germany</a:t>
            </a:r>
          </a:p>
          <a:p>
            <a:pPr marL="0" indent="0"/>
            <a:r>
              <a:rPr lang="en-US" sz="1200" dirty="0">
                <a:solidFill>
                  <a:schemeClr val="bg1"/>
                </a:solidFill>
                <a:latin typeface="Century Gothic"/>
              </a:rPr>
              <a:t>+49 (0) 89 24442 3097</a:t>
            </a:r>
          </a:p>
          <a:p>
            <a:pPr marL="0" indent="0"/>
            <a:endParaRPr lang="en-US" sz="1200" b="1" dirty="0">
              <a:solidFill>
                <a:schemeClr val="bg1"/>
              </a:solidFill>
              <a:latin typeface="Century Gothic"/>
            </a:endParaRPr>
          </a:p>
          <a:p>
            <a:pPr marL="0" indent="0"/>
            <a:endParaRPr lang="en-US" sz="1200" b="1" dirty="0">
              <a:solidFill>
                <a:schemeClr val="bg1"/>
              </a:solidFill>
              <a:latin typeface="Century Gothic"/>
            </a:endParaRPr>
          </a:p>
          <a:p>
            <a:pPr marL="0" indent="0"/>
            <a:endParaRPr lang="en-US" sz="1200" b="1" dirty="0">
              <a:solidFill>
                <a:schemeClr val="bg1"/>
              </a:solidFill>
              <a:latin typeface="Century Gothic"/>
            </a:endParaRPr>
          </a:p>
          <a:p>
            <a:pPr marL="0" indent="0"/>
            <a:endParaRPr lang="en-US" sz="1200" b="1" dirty="0">
              <a:solidFill>
                <a:schemeClr val="bg1"/>
              </a:solidFill>
              <a:latin typeface="Century Gothic"/>
            </a:endParaRPr>
          </a:p>
          <a:p>
            <a:pPr marL="0" indent="0"/>
            <a:r>
              <a:rPr lang="en-US" sz="1200" b="1" dirty="0">
                <a:solidFill>
                  <a:schemeClr val="bg1"/>
                </a:solidFill>
                <a:latin typeface="Century Gothic"/>
              </a:rPr>
              <a:t>PROS Paris</a:t>
            </a:r>
            <a:br>
              <a:rPr lang="en-US" sz="1200" b="1" dirty="0">
                <a:solidFill>
                  <a:schemeClr val="bg1"/>
                </a:solidFill>
                <a:latin typeface="Century Gothic"/>
              </a:rPr>
            </a:br>
            <a:r>
              <a:rPr lang="en-US" sz="1200" b="0" dirty="0">
                <a:solidFill>
                  <a:schemeClr val="bg1"/>
                </a:solidFill>
                <a:latin typeface="Century Gothic"/>
              </a:rPr>
              <a:t>10 Boulevard Haussmann</a:t>
            </a:r>
          </a:p>
          <a:p>
            <a:pPr marL="0" indent="0"/>
            <a:r>
              <a:rPr lang="en-US" sz="1200" b="0" dirty="0">
                <a:solidFill>
                  <a:schemeClr val="bg1"/>
                </a:solidFill>
                <a:latin typeface="Century Gothic"/>
              </a:rPr>
              <a:t>6th Floor </a:t>
            </a:r>
          </a:p>
          <a:p>
            <a:pPr marL="0" indent="0"/>
            <a:r>
              <a:rPr lang="en-US" sz="1200" b="0" dirty="0">
                <a:solidFill>
                  <a:schemeClr val="bg1"/>
                </a:solidFill>
                <a:latin typeface="Century Gothic"/>
              </a:rPr>
              <a:t>75009 Paris</a:t>
            </a:r>
          </a:p>
          <a:p>
            <a:pPr marL="0" indent="0"/>
            <a:r>
              <a:rPr lang="en-US" sz="1200" b="0" dirty="0">
                <a:solidFill>
                  <a:schemeClr val="bg1"/>
                </a:solidFill>
                <a:latin typeface="Century Gothic"/>
              </a:rPr>
              <a:t>France</a:t>
            </a:r>
          </a:p>
          <a:p>
            <a:pPr marL="0" indent="0"/>
            <a:r>
              <a:rPr lang="en-US" sz="1200" dirty="0">
                <a:solidFill>
                  <a:schemeClr val="bg1"/>
                </a:solidFill>
                <a:latin typeface="Century Gothic"/>
              </a:rPr>
              <a:t>+33 811 70 78 78 </a:t>
            </a:r>
          </a:p>
          <a:p>
            <a:pPr marL="0" indent="0"/>
            <a:endParaRPr lang="en-US" sz="1200" dirty="0">
              <a:solidFill>
                <a:schemeClr val="bg1"/>
              </a:solidFill>
              <a:latin typeface="Century Gothic"/>
            </a:endParaRPr>
          </a:p>
          <a:p>
            <a:pPr marL="0" indent="0"/>
            <a:r>
              <a:rPr lang="en-US" sz="1200" b="1" dirty="0">
                <a:solidFill>
                  <a:schemeClr val="bg1"/>
                </a:solidFill>
                <a:latin typeface="Century Gothic"/>
              </a:rPr>
              <a:t>PROS London</a:t>
            </a:r>
            <a:r>
              <a:rPr lang="en-US" sz="1200" dirty="0">
                <a:solidFill>
                  <a:schemeClr val="bg1"/>
                </a:solidFill>
                <a:latin typeface="Century Gothic"/>
              </a:rPr>
              <a:t/>
            </a:r>
            <a:br>
              <a:rPr lang="en-US" sz="1200" dirty="0">
                <a:solidFill>
                  <a:schemeClr val="bg1"/>
                </a:solidFill>
                <a:latin typeface="Century Gothic"/>
              </a:rPr>
            </a:br>
            <a:r>
              <a:rPr lang="en-US" sz="1200" dirty="0">
                <a:solidFill>
                  <a:schemeClr val="bg1"/>
                </a:solidFill>
                <a:latin typeface="Century Gothic"/>
              </a:rPr>
              <a:t>4th Floor, East Wing Communications House</a:t>
            </a:r>
          </a:p>
          <a:p>
            <a:pPr marL="0" indent="0"/>
            <a:r>
              <a:rPr lang="en-US" sz="1200" dirty="0">
                <a:solidFill>
                  <a:schemeClr val="bg1"/>
                </a:solidFill>
                <a:latin typeface="Century Gothic"/>
              </a:rPr>
              <a:t>South Street</a:t>
            </a:r>
          </a:p>
          <a:p>
            <a:pPr marL="0" indent="0"/>
            <a:r>
              <a:rPr lang="en-US" sz="1200" dirty="0" err="1">
                <a:solidFill>
                  <a:schemeClr val="bg1"/>
                </a:solidFill>
                <a:latin typeface="Century Gothic"/>
              </a:rPr>
              <a:t>Staines</a:t>
            </a:r>
            <a:r>
              <a:rPr lang="en-US" sz="1200" dirty="0">
                <a:solidFill>
                  <a:schemeClr val="bg1"/>
                </a:solidFill>
                <a:latin typeface="Century Gothic"/>
              </a:rPr>
              <a:t>-Upon-Thames</a:t>
            </a:r>
            <a:br>
              <a:rPr lang="en-US" sz="1200" dirty="0">
                <a:solidFill>
                  <a:schemeClr val="bg1"/>
                </a:solidFill>
                <a:latin typeface="Century Gothic"/>
              </a:rPr>
            </a:br>
            <a:r>
              <a:rPr lang="en-US" sz="1200" dirty="0">
                <a:solidFill>
                  <a:schemeClr val="bg1"/>
                </a:solidFill>
                <a:latin typeface="Century Gothic"/>
              </a:rPr>
              <a:t>TW18 4PR</a:t>
            </a:r>
          </a:p>
          <a:p>
            <a:pPr marL="0" indent="0"/>
            <a:r>
              <a:rPr lang="en-US" sz="1200" dirty="0">
                <a:solidFill>
                  <a:schemeClr val="bg1"/>
                </a:solidFill>
                <a:latin typeface="Century Gothic"/>
              </a:rPr>
              <a:t>United Kingdom</a:t>
            </a:r>
          </a:p>
          <a:p>
            <a:pPr marL="0" indent="0"/>
            <a:r>
              <a:rPr lang="en-US" sz="1200" dirty="0">
                <a:solidFill>
                  <a:schemeClr val="bg1"/>
                </a:solidFill>
                <a:latin typeface="Century Gothic"/>
              </a:rPr>
              <a:t>+44 (0) 1784 777 010</a:t>
            </a:r>
            <a:br>
              <a:rPr lang="en-US" sz="1200" dirty="0">
                <a:solidFill>
                  <a:schemeClr val="bg1"/>
                </a:solidFill>
                <a:latin typeface="Century Gothic"/>
              </a:rPr>
            </a:br>
            <a:endParaRPr lang="en-US" sz="1200" dirty="0">
              <a:solidFill>
                <a:schemeClr val="bg1"/>
              </a:solidFill>
              <a:latin typeface="Century Gothic"/>
            </a:endParaRPr>
          </a:p>
          <a:p>
            <a:pPr marL="0" indent="0"/>
            <a:r>
              <a:rPr lang="en-US" sz="1200" b="1" dirty="0">
                <a:solidFill>
                  <a:schemeClr val="bg1"/>
                </a:solidFill>
                <a:latin typeface="Century Gothic"/>
              </a:rPr>
              <a:t>PROS Frankfurt</a:t>
            </a:r>
            <a:br>
              <a:rPr lang="en-US" sz="1200" b="1" dirty="0">
                <a:solidFill>
                  <a:schemeClr val="bg1"/>
                </a:solidFill>
                <a:latin typeface="Century Gothic"/>
              </a:rPr>
            </a:br>
            <a:r>
              <a:rPr lang="en-US" sz="1200" b="0" dirty="0" err="1">
                <a:solidFill>
                  <a:schemeClr val="bg1"/>
                </a:solidFill>
                <a:latin typeface="Century Gothic"/>
              </a:rPr>
              <a:t>Frankfurt</a:t>
            </a:r>
            <a:r>
              <a:rPr lang="en-US" sz="1200" b="0" dirty="0">
                <a:solidFill>
                  <a:schemeClr val="bg1"/>
                </a:solidFill>
                <a:latin typeface="Century Gothic"/>
              </a:rPr>
              <a:t> Herriot’s</a:t>
            </a:r>
          </a:p>
          <a:p>
            <a:pPr marL="0" marR="0" lvl="0" indent="0" algn="l" defTabSz="653084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chemeClr val="bg1"/>
                </a:solidFill>
                <a:latin typeface="Century Gothic"/>
              </a:rPr>
              <a:t>2nd Floor, </a:t>
            </a:r>
            <a:r>
              <a:rPr lang="en-US" sz="1200" b="0" dirty="0" err="1">
                <a:solidFill>
                  <a:schemeClr val="bg1"/>
                </a:solidFill>
                <a:latin typeface="Century Gothic"/>
              </a:rPr>
              <a:t>Herriotstra</a:t>
            </a:r>
            <a:r>
              <a:rPr lang="en-US" sz="1200" dirty="0" err="1"/>
              <a:t>ß</a:t>
            </a:r>
            <a:r>
              <a:rPr lang="en-US" sz="1200" b="0" dirty="0" err="1">
                <a:solidFill>
                  <a:schemeClr val="bg1"/>
                </a:solidFill>
                <a:latin typeface="Century Gothic"/>
              </a:rPr>
              <a:t>e</a:t>
            </a:r>
            <a:r>
              <a:rPr lang="en-US" sz="1200" b="0" dirty="0">
                <a:solidFill>
                  <a:schemeClr val="bg1"/>
                </a:solidFill>
                <a:latin typeface="Century Gothic"/>
              </a:rPr>
              <a:t> 1</a:t>
            </a:r>
          </a:p>
          <a:p>
            <a:pPr marL="0" indent="0"/>
            <a:r>
              <a:rPr lang="en-US" sz="1200" b="0" dirty="0">
                <a:solidFill>
                  <a:schemeClr val="bg1"/>
                </a:solidFill>
                <a:latin typeface="Century Gothic"/>
              </a:rPr>
              <a:t>60528 Frankfurt, Germany</a:t>
            </a:r>
          </a:p>
          <a:p>
            <a:pPr marL="0" indent="0"/>
            <a:r>
              <a:rPr lang="en-US" sz="1200" dirty="0">
                <a:solidFill>
                  <a:schemeClr val="bg1"/>
                </a:solidFill>
                <a:latin typeface="Century Gothic"/>
              </a:rPr>
              <a:t>+49 (0) 69 677 330 15</a:t>
            </a:r>
            <a:br>
              <a:rPr lang="en-US" sz="1200" dirty="0">
                <a:solidFill>
                  <a:schemeClr val="bg1"/>
                </a:solidFill>
                <a:latin typeface="Century Gothic"/>
              </a:rPr>
            </a:br>
            <a:endParaRPr lang="en-US" sz="1200" b="1" dirty="0">
              <a:solidFill>
                <a:schemeClr val="bg1"/>
              </a:solidFill>
              <a:latin typeface="Century Gothic"/>
            </a:endParaRPr>
          </a:p>
          <a:p>
            <a:pPr marL="0" indent="0"/>
            <a:r>
              <a:rPr lang="en-US" sz="1200" b="1" dirty="0">
                <a:solidFill>
                  <a:schemeClr val="bg1"/>
                </a:solidFill>
                <a:latin typeface="Century Gothic"/>
              </a:rPr>
              <a:t>PROS Sydney</a:t>
            </a:r>
            <a:br>
              <a:rPr lang="en-US" sz="1200" b="1" dirty="0">
                <a:solidFill>
                  <a:schemeClr val="bg1"/>
                </a:solidFill>
                <a:latin typeface="Century Gothic"/>
              </a:rPr>
            </a:br>
            <a:r>
              <a:rPr lang="en-US" sz="1200" b="0" dirty="0">
                <a:solidFill>
                  <a:schemeClr val="bg1"/>
                </a:solidFill>
                <a:latin typeface="Century Gothic"/>
              </a:rPr>
              <a:t>The Ark</a:t>
            </a:r>
          </a:p>
          <a:p>
            <a:pPr marL="0" indent="0"/>
            <a:r>
              <a:rPr lang="en-US" sz="1200" b="0" dirty="0">
                <a:solidFill>
                  <a:schemeClr val="bg1"/>
                </a:solidFill>
                <a:latin typeface="Century Gothic"/>
              </a:rPr>
              <a:t>Level 32</a:t>
            </a:r>
          </a:p>
          <a:p>
            <a:pPr marL="0" indent="0"/>
            <a:r>
              <a:rPr lang="en-US" sz="1200" b="0" dirty="0">
                <a:solidFill>
                  <a:schemeClr val="bg1"/>
                </a:solidFill>
                <a:latin typeface="Century Gothic"/>
              </a:rPr>
              <a:t>101 Miller Street</a:t>
            </a:r>
          </a:p>
          <a:p>
            <a:pPr marL="0" indent="0"/>
            <a:r>
              <a:rPr lang="en-US" sz="1200" b="0" dirty="0">
                <a:solidFill>
                  <a:schemeClr val="bg1"/>
                </a:solidFill>
                <a:latin typeface="Century Gothic"/>
              </a:rPr>
              <a:t>North Sydney</a:t>
            </a:r>
          </a:p>
          <a:p>
            <a:pPr marL="0" indent="0"/>
            <a:r>
              <a:rPr lang="en-US" sz="1200" b="0" dirty="0">
                <a:solidFill>
                  <a:schemeClr val="bg1"/>
                </a:solidFill>
                <a:latin typeface="Century Gothic"/>
              </a:rPr>
              <a:t>NSW 2060</a:t>
            </a:r>
          </a:p>
          <a:p>
            <a:pPr marL="0" indent="0"/>
            <a:r>
              <a:rPr lang="en-US" sz="1200" b="0" dirty="0">
                <a:solidFill>
                  <a:schemeClr val="bg1"/>
                </a:solidFill>
                <a:latin typeface="Century Gothic"/>
              </a:rPr>
              <a:t>Australia</a:t>
            </a:r>
          </a:p>
          <a:p>
            <a:pPr marL="0" indent="0"/>
            <a:r>
              <a:rPr lang="en-US" sz="1200" dirty="0">
                <a:solidFill>
                  <a:schemeClr val="bg1"/>
                </a:solidFill>
                <a:latin typeface="Century Gothic"/>
              </a:rPr>
              <a:t>+61 2 8912 2199</a:t>
            </a:r>
            <a:br>
              <a:rPr lang="en-US" sz="1200" dirty="0">
                <a:solidFill>
                  <a:schemeClr val="bg1"/>
                </a:solidFill>
                <a:latin typeface="Century Gothic"/>
              </a:rPr>
            </a:br>
            <a:endParaRPr lang="en-US" sz="1200" dirty="0">
              <a:solidFill>
                <a:schemeClr val="bg1"/>
              </a:solidFill>
              <a:latin typeface="Century Gothic"/>
            </a:endParaRPr>
          </a:p>
          <a:p>
            <a:pPr marL="0" indent="0"/>
            <a:endParaRPr lang="en-US" sz="1200" b="1" dirty="0">
              <a:solidFill>
                <a:schemeClr val="bg1"/>
              </a:solidFill>
              <a:latin typeface="Century Gothic"/>
            </a:endParaRPr>
          </a:p>
          <a:p>
            <a:pPr marL="0" indent="0"/>
            <a:r>
              <a:rPr lang="en-US" sz="1200" b="1" dirty="0">
                <a:solidFill>
                  <a:schemeClr val="bg1"/>
                </a:solidFill>
                <a:latin typeface="Century Gothic"/>
              </a:rPr>
              <a:t>PROS Dublin</a:t>
            </a:r>
            <a:br>
              <a:rPr lang="en-US" sz="1200" b="1" dirty="0">
                <a:solidFill>
                  <a:schemeClr val="bg1"/>
                </a:solidFill>
                <a:latin typeface="Century Gothic"/>
              </a:rPr>
            </a:br>
            <a:r>
              <a:rPr lang="en-US" sz="1200" b="0" dirty="0">
                <a:solidFill>
                  <a:schemeClr val="bg1"/>
                </a:solidFill>
                <a:latin typeface="Century Gothic"/>
              </a:rPr>
              <a:t>Ormond Building</a:t>
            </a:r>
          </a:p>
          <a:p>
            <a:pPr marL="0" indent="0"/>
            <a:r>
              <a:rPr lang="en-US" sz="1200" b="0" dirty="0">
                <a:solidFill>
                  <a:schemeClr val="bg1"/>
                </a:solidFill>
                <a:latin typeface="Century Gothic"/>
              </a:rPr>
              <a:t>31-36 Ormond Quay Upper</a:t>
            </a:r>
          </a:p>
          <a:p>
            <a:pPr marL="0" indent="0"/>
            <a:r>
              <a:rPr lang="en-US" sz="1200" b="0" dirty="0">
                <a:solidFill>
                  <a:schemeClr val="bg1"/>
                </a:solidFill>
                <a:latin typeface="Century Gothic"/>
              </a:rPr>
              <a:t>Dublin 7</a:t>
            </a:r>
          </a:p>
          <a:p>
            <a:pPr marL="0" indent="0"/>
            <a:r>
              <a:rPr lang="en-US" sz="1200" b="0" dirty="0">
                <a:solidFill>
                  <a:schemeClr val="bg1"/>
                </a:solidFill>
                <a:latin typeface="Century Gothic"/>
              </a:rPr>
              <a:t>Ireland</a:t>
            </a:r>
          </a:p>
          <a:p>
            <a:pPr marL="0" indent="0"/>
            <a:r>
              <a:rPr lang="en-US" sz="1200" dirty="0">
                <a:solidFill>
                  <a:schemeClr val="bg1"/>
                </a:solidFill>
                <a:latin typeface="Century Gothic"/>
              </a:rPr>
              <a:t>+1-800-555-3548</a:t>
            </a:r>
          </a:p>
          <a:p>
            <a:pPr marL="0" indent="0"/>
            <a:endParaRPr lang="en-US" sz="1200" dirty="0">
              <a:solidFill>
                <a:schemeClr val="bg1"/>
              </a:solidFill>
              <a:latin typeface="Century Gothic"/>
            </a:endParaRPr>
          </a:p>
          <a:p>
            <a:pPr marL="0" marR="0" indent="0" algn="l" defTabSz="653084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>
                <a:solidFill>
                  <a:schemeClr val="bg1"/>
                </a:solidFill>
                <a:latin typeface="Century Gothic"/>
              </a:rPr>
              <a:t>PROS Sofia</a:t>
            </a:r>
            <a:br>
              <a:rPr lang="en-US" sz="1200" b="1" dirty="0">
                <a:solidFill>
                  <a:schemeClr val="bg1"/>
                </a:solidFill>
                <a:latin typeface="Century Gothic"/>
              </a:rPr>
            </a:br>
            <a:r>
              <a:rPr lang="en-US" sz="1200" b="0" dirty="0">
                <a:solidFill>
                  <a:schemeClr val="bg1"/>
                </a:solidFill>
                <a:latin typeface="Century Gothic"/>
              </a:rPr>
              <a:t>1 </a:t>
            </a:r>
            <a:r>
              <a:rPr lang="en-US" sz="1200" b="0" dirty="0" err="1">
                <a:solidFill>
                  <a:schemeClr val="bg1"/>
                </a:solidFill>
                <a:latin typeface="Century Gothic"/>
              </a:rPr>
              <a:t>Alabin</a:t>
            </a:r>
            <a:r>
              <a:rPr lang="en-US" sz="1200" b="0" dirty="0">
                <a:solidFill>
                  <a:schemeClr val="bg1"/>
                </a:solidFill>
                <a:latin typeface="Century Gothic"/>
              </a:rPr>
              <a:t> Str., TELUS Tower 16th floor</a:t>
            </a:r>
          </a:p>
          <a:p>
            <a:pPr marL="0" marR="0" indent="0" algn="l" defTabSz="653084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chemeClr val="bg1"/>
                </a:solidFill>
                <a:latin typeface="Century Gothic"/>
              </a:rPr>
              <a:t>Macedonia square</a:t>
            </a:r>
          </a:p>
          <a:p>
            <a:pPr marL="0" marR="0" indent="0" algn="l" defTabSz="653084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chemeClr val="bg1"/>
                </a:solidFill>
                <a:latin typeface="Century Gothic"/>
              </a:rPr>
              <a:t>Sofia 1000, Bulgaria</a:t>
            </a:r>
          </a:p>
          <a:p>
            <a:pPr marL="0" indent="0"/>
            <a:r>
              <a:rPr lang="en-US" sz="1200" b="0" dirty="0">
                <a:solidFill>
                  <a:schemeClr val="bg1"/>
                </a:solidFill>
                <a:latin typeface="Century Gothic"/>
              </a:rPr>
              <a:t>+359 2 958 05 95</a:t>
            </a:r>
          </a:p>
        </p:txBody>
      </p:sp>
    </p:spTree>
    <p:extLst>
      <p:ext uri="{BB962C8B-B14F-4D97-AF65-F5344CB8AC3E}">
        <p14:creationId xmlns:p14="http://schemas.microsoft.com/office/powerpoint/2010/main" val="1066629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S Divider 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 userDrawn="1"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0E69D"/>
          </a:solidFill>
        </p:spPr>
        <p:txBody>
          <a:bodyPr vert="horz" lIns="130622" tIns="65311" rIns="130622" bIns="65311" rtlCol="0" anchor="ctr">
            <a:normAutofit/>
          </a:bodyPr>
          <a:lstStyle>
            <a:lvl1pPr marL="914400" algn="l">
              <a:defRPr sz="5000" baseline="0">
                <a:solidFill>
                  <a:schemeClr val="bg1"/>
                </a:solidFill>
                <a:latin typeface="Roboto Light"/>
              </a:defRPr>
            </a:lvl1pPr>
          </a:lstStyle>
          <a:p>
            <a:pPr marL="914400" marR="0" lvl="0" indent="0" algn="l" defTabSz="65311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entury Gothic"/>
              <a:ea typeface="+mj-ea"/>
              <a:cs typeface="+mj-cs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316299" y="1917700"/>
            <a:ext cx="11997801" cy="4394200"/>
          </a:xfrm>
          <a:prstGeom prst="rect">
            <a:avLst/>
          </a:prstGeom>
        </p:spPr>
        <p:txBody>
          <a:bodyPr lIns="0" tIns="0" rIns="0" bIns="0" anchor="ctr" anchorCtr="0">
            <a:normAutofit/>
          </a:bodyPr>
          <a:lstStyle>
            <a:lvl1pPr algn="ctr">
              <a:defRPr sz="6000">
                <a:solidFill>
                  <a:schemeClr val="tx1"/>
                </a:solidFill>
                <a:latin typeface="Century Gothic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theme" Target="../theme/theme1.xml"/><Relationship Id="rId26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theme" Target="../theme/theme2.xml"/><Relationship Id="rId12" Type="http://schemas.openxmlformats.org/officeDocument/2006/relationships/image" Target="../media/image1.emf"/><Relationship Id="rId1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1.xml"/><Relationship Id="rId8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4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3.xml"/><Relationship Id="rId20" Type="http://schemas.openxmlformats.org/officeDocument/2006/relationships/slideLayout" Target="../slideLayouts/slideLayout54.xml"/><Relationship Id="rId21" Type="http://schemas.openxmlformats.org/officeDocument/2006/relationships/slideLayout" Target="../slideLayouts/slideLayout55.xml"/><Relationship Id="rId22" Type="http://schemas.openxmlformats.org/officeDocument/2006/relationships/slideLayout" Target="../slideLayouts/slideLayout56.xml"/><Relationship Id="rId23" Type="http://schemas.openxmlformats.org/officeDocument/2006/relationships/slideLayout" Target="../slideLayouts/slideLayout57.xml"/><Relationship Id="rId24" Type="http://schemas.openxmlformats.org/officeDocument/2006/relationships/slideLayout" Target="../slideLayouts/slideLayout58.xml"/><Relationship Id="rId25" Type="http://schemas.openxmlformats.org/officeDocument/2006/relationships/theme" Target="../theme/theme3.xml"/><Relationship Id="rId26" Type="http://schemas.openxmlformats.org/officeDocument/2006/relationships/image" Target="../media/image1.emf"/><Relationship Id="rId10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48.xml"/><Relationship Id="rId15" Type="http://schemas.openxmlformats.org/officeDocument/2006/relationships/slideLayout" Target="../slideLayouts/slideLayout49.xml"/><Relationship Id="rId16" Type="http://schemas.openxmlformats.org/officeDocument/2006/relationships/slideLayout" Target="../slideLayouts/slideLayout50.xml"/><Relationship Id="rId17" Type="http://schemas.openxmlformats.org/officeDocument/2006/relationships/slideLayout" Target="../slideLayouts/slideLayout51.xml"/><Relationship Id="rId18" Type="http://schemas.openxmlformats.org/officeDocument/2006/relationships/slideLayout" Target="../slideLayouts/slideLayout52.xml"/><Relationship Id="rId19" Type="http://schemas.openxmlformats.org/officeDocument/2006/relationships/slideLayout" Target="../slideLayouts/slideLayout53.xml"/><Relationship Id="rId1" Type="http://schemas.openxmlformats.org/officeDocument/2006/relationships/slideLayout" Target="../slideLayouts/slideLayout35.xml"/><Relationship Id="rId2" Type="http://schemas.openxmlformats.org/officeDocument/2006/relationships/slideLayout" Target="../slideLayouts/slideLayout36.xml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/Relationships>
</file>

<file path=ppt/slideMasters/_rels/slideMaster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78.xml"/><Relationship Id="rId21" Type="http://schemas.openxmlformats.org/officeDocument/2006/relationships/slideLayout" Target="../slideLayouts/slideLayout79.xml"/><Relationship Id="rId22" Type="http://schemas.openxmlformats.org/officeDocument/2006/relationships/slideLayout" Target="../slideLayouts/slideLayout80.xml"/><Relationship Id="rId23" Type="http://schemas.openxmlformats.org/officeDocument/2006/relationships/slideLayout" Target="../slideLayouts/slideLayout81.xml"/><Relationship Id="rId24" Type="http://schemas.openxmlformats.org/officeDocument/2006/relationships/slideLayout" Target="../slideLayouts/slideLayout82.xml"/><Relationship Id="rId25" Type="http://schemas.openxmlformats.org/officeDocument/2006/relationships/theme" Target="../theme/theme4.xml"/><Relationship Id="rId26" Type="http://schemas.openxmlformats.org/officeDocument/2006/relationships/image" Target="../media/image1.emf"/><Relationship Id="rId10" Type="http://schemas.openxmlformats.org/officeDocument/2006/relationships/slideLayout" Target="../slideLayouts/slideLayout68.xml"/><Relationship Id="rId11" Type="http://schemas.openxmlformats.org/officeDocument/2006/relationships/slideLayout" Target="../slideLayouts/slideLayout69.xml"/><Relationship Id="rId12" Type="http://schemas.openxmlformats.org/officeDocument/2006/relationships/slideLayout" Target="../slideLayouts/slideLayout70.xml"/><Relationship Id="rId13" Type="http://schemas.openxmlformats.org/officeDocument/2006/relationships/slideLayout" Target="../slideLayouts/slideLayout71.xml"/><Relationship Id="rId14" Type="http://schemas.openxmlformats.org/officeDocument/2006/relationships/slideLayout" Target="../slideLayouts/slideLayout72.xml"/><Relationship Id="rId15" Type="http://schemas.openxmlformats.org/officeDocument/2006/relationships/slideLayout" Target="../slideLayouts/slideLayout73.xml"/><Relationship Id="rId16" Type="http://schemas.openxmlformats.org/officeDocument/2006/relationships/slideLayout" Target="../slideLayouts/slideLayout74.xml"/><Relationship Id="rId17" Type="http://schemas.openxmlformats.org/officeDocument/2006/relationships/slideLayout" Target="../slideLayouts/slideLayout75.xml"/><Relationship Id="rId18" Type="http://schemas.openxmlformats.org/officeDocument/2006/relationships/slideLayout" Target="../slideLayouts/slideLayout76.xml"/><Relationship Id="rId19" Type="http://schemas.openxmlformats.org/officeDocument/2006/relationships/slideLayout" Target="../slideLayouts/slideLayout77.xml"/><Relationship Id="rId1" Type="http://schemas.openxmlformats.org/officeDocument/2006/relationships/slideLayout" Target="../slideLayouts/slideLayout59.xml"/><Relationship Id="rId2" Type="http://schemas.openxmlformats.org/officeDocument/2006/relationships/slideLayout" Target="../slideLayouts/slideLayout60.xml"/><Relationship Id="rId3" Type="http://schemas.openxmlformats.org/officeDocument/2006/relationships/slideLayout" Target="../slideLayouts/slideLayout61.xml"/><Relationship Id="rId4" Type="http://schemas.openxmlformats.org/officeDocument/2006/relationships/slideLayout" Target="../slideLayouts/slideLayout62.xml"/><Relationship Id="rId5" Type="http://schemas.openxmlformats.org/officeDocument/2006/relationships/slideLayout" Target="../slideLayouts/slideLayout63.xml"/><Relationship Id="rId6" Type="http://schemas.openxmlformats.org/officeDocument/2006/relationships/slideLayout" Target="../slideLayouts/slideLayout64.xml"/><Relationship Id="rId7" Type="http://schemas.openxmlformats.org/officeDocument/2006/relationships/slideLayout" Target="../slideLayouts/slideLayout65.xml"/><Relationship Id="rId8" Type="http://schemas.openxmlformats.org/officeDocument/2006/relationships/slideLayout" Target="../slideLayouts/slideLayout6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14721840" y="0"/>
            <a:ext cx="576072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1520" y="1920240"/>
            <a:ext cx="13167360" cy="501396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6"/>
          <a:stretch>
            <a:fillRect/>
          </a:stretch>
        </p:blipFill>
        <p:spPr>
          <a:xfrm>
            <a:off x="13002660" y="7627621"/>
            <a:ext cx="1244600" cy="355600"/>
          </a:xfrm>
          <a:prstGeom prst="rect">
            <a:avLst/>
          </a:prstGeom>
        </p:spPr>
      </p:pic>
      <p:sp>
        <p:nvSpPr>
          <p:cNvPr id="6" name="Rounded Rectangle 5"/>
          <p:cNvSpPr/>
          <p:nvPr userDrawn="1"/>
        </p:nvSpPr>
        <p:spPr>
          <a:xfrm>
            <a:off x="14802004" y="492158"/>
            <a:ext cx="418460" cy="214282"/>
          </a:xfrm>
          <a:prstGeom prst="roundRect">
            <a:avLst/>
          </a:prstGeom>
          <a:solidFill>
            <a:srgbClr val="0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 userDrawn="1"/>
        </p:nvSpPr>
        <p:spPr>
          <a:xfrm>
            <a:off x="14802004" y="5312408"/>
            <a:ext cx="418460" cy="214282"/>
          </a:xfrm>
          <a:prstGeom prst="roundRect">
            <a:avLst/>
          </a:prstGeom>
          <a:solidFill>
            <a:srgbClr val="403C3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 userDrawn="1"/>
        </p:nvSpPr>
        <p:spPr>
          <a:xfrm>
            <a:off x="14802004" y="1134858"/>
            <a:ext cx="418460" cy="214282"/>
          </a:xfrm>
          <a:prstGeom prst="roundRect">
            <a:avLst/>
          </a:prstGeom>
          <a:solidFill>
            <a:srgbClr val="EBEDE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 userDrawn="1"/>
        </p:nvSpPr>
        <p:spPr>
          <a:xfrm>
            <a:off x="14802004" y="6276458"/>
            <a:ext cx="418460" cy="214282"/>
          </a:xfrm>
          <a:prstGeom prst="roundRect">
            <a:avLst/>
          </a:prstGeom>
          <a:solidFill>
            <a:srgbClr val="ECE9D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 userDrawn="1"/>
        </p:nvSpPr>
        <p:spPr>
          <a:xfrm>
            <a:off x="14802004" y="813508"/>
            <a:ext cx="418460" cy="214282"/>
          </a:xfrm>
          <a:prstGeom prst="roundRect">
            <a:avLst/>
          </a:prstGeom>
          <a:solidFill>
            <a:srgbClr val="A6AB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 userDrawn="1"/>
        </p:nvSpPr>
        <p:spPr>
          <a:xfrm>
            <a:off x="14802004" y="2741608"/>
            <a:ext cx="418460" cy="214282"/>
          </a:xfrm>
          <a:prstGeom prst="roundRect">
            <a:avLst/>
          </a:prstGeom>
          <a:solidFill>
            <a:srgbClr val="D5471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 userDrawn="1"/>
        </p:nvSpPr>
        <p:spPr>
          <a:xfrm>
            <a:off x="14802004" y="2420258"/>
            <a:ext cx="418460" cy="214282"/>
          </a:xfrm>
          <a:prstGeom prst="roundRect">
            <a:avLst/>
          </a:prstGeom>
          <a:solidFill>
            <a:srgbClr val="F2A62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 userDrawn="1"/>
        </p:nvSpPr>
        <p:spPr>
          <a:xfrm>
            <a:off x="14802004" y="1456208"/>
            <a:ext cx="418460" cy="214282"/>
          </a:xfrm>
          <a:prstGeom prst="roundRect">
            <a:avLst/>
          </a:prstGeom>
          <a:solidFill>
            <a:srgbClr val="D0337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 userDrawn="1"/>
        </p:nvSpPr>
        <p:spPr>
          <a:xfrm>
            <a:off x="14802004" y="3705658"/>
            <a:ext cx="418460" cy="214282"/>
          </a:xfrm>
          <a:prstGeom prst="roundRect">
            <a:avLst/>
          </a:prstGeom>
          <a:solidFill>
            <a:srgbClr val="929E4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 userDrawn="1"/>
        </p:nvSpPr>
        <p:spPr>
          <a:xfrm>
            <a:off x="14802004" y="4027008"/>
            <a:ext cx="418460" cy="214282"/>
          </a:xfrm>
          <a:prstGeom prst="roundRect">
            <a:avLst/>
          </a:prstGeom>
          <a:solidFill>
            <a:srgbClr val="82A54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 userDrawn="1"/>
        </p:nvSpPr>
        <p:spPr>
          <a:xfrm>
            <a:off x="14802004" y="4348358"/>
            <a:ext cx="418460" cy="214282"/>
          </a:xfrm>
          <a:prstGeom prst="roundRect">
            <a:avLst/>
          </a:prstGeom>
          <a:solidFill>
            <a:srgbClr val="D0E69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 userDrawn="1"/>
        </p:nvSpPr>
        <p:spPr>
          <a:xfrm>
            <a:off x="14802004" y="4669708"/>
            <a:ext cx="418460" cy="214282"/>
          </a:xfrm>
          <a:prstGeom prst="roundRect">
            <a:avLst/>
          </a:prstGeom>
          <a:solidFill>
            <a:srgbClr val="D9E02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/>
          <p:cNvSpPr/>
          <p:nvPr userDrawn="1"/>
        </p:nvSpPr>
        <p:spPr>
          <a:xfrm>
            <a:off x="14802004" y="6919158"/>
            <a:ext cx="418460" cy="214282"/>
          </a:xfrm>
          <a:prstGeom prst="roundRect">
            <a:avLst/>
          </a:prstGeom>
          <a:solidFill>
            <a:srgbClr val="002E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/>
          <p:cNvSpPr/>
          <p:nvPr userDrawn="1"/>
        </p:nvSpPr>
        <p:spPr>
          <a:xfrm>
            <a:off x="14802004" y="6597808"/>
            <a:ext cx="418460" cy="214282"/>
          </a:xfrm>
          <a:prstGeom prst="roundRect">
            <a:avLst/>
          </a:prstGeom>
          <a:solidFill>
            <a:srgbClr val="99D6D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 userDrawn="1"/>
        </p:nvSpPr>
        <p:spPr>
          <a:xfrm>
            <a:off x="14802004" y="7561858"/>
            <a:ext cx="418460" cy="214282"/>
          </a:xfrm>
          <a:prstGeom prst="roundRect">
            <a:avLst/>
          </a:prstGeom>
          <a:solidFill>
            <a:srgbClr val="5787A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/>
          <p:cNvSpPr/>
          <p:nvPr userDrawn="1"/>
        </p:nvSpPr>
        <p:spPr>
          <a:xfrm>
            <a:off x="14802004" y="5955108"/>
            <a:ext cx="418460" cy="214282"/>
          </a:xfrm>
          <a:prstGeom prst="roundRect">
            <a:avLst/>
          </a:prstGeom>
          <a:solidFill>
            <a:srgbClr val="80421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 userDrawn="1"/>
        </p:nvSpPr>
        <p:spPr>
          <a:xfrm>
            <a:off x="14802004" y="5633758"/>
            <a:ext cx="418460" cy="214282"/>
          </a:xfrm>
          <a:prstGeom prst="roundRect">
            <a:avLst/>
          </a:prstGeom>
          <a:solidFill>
            <a:srgbClr val="5C292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5"/>
          <p:cNvSpPr/>
          <p:nvPr userDrawn="1"/>
        </p:nvSpPr>
        <p:spPr>
          <a:xfrm>
            <a:off x="14802004" y="3062958"/>
            <a:ext cx="418460" cy="214282"/>
          </a:xfrm>
          <a:prstGeom prst="roundRect">
            <a:avLst/>
          </a:prstGeom>
          <a:solidFill>
            <a:srgbClr val="A32F0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/>
          <p:cNvSpPr/>
          <p:nvPr userDrawn="1"/>
        </p:nvSpPr>
        <p:spPr>
          <a:xfrm>
            <a:off x="14802004" y="4991058"/>
            <a:ext cx="418460" cy="214282"/>
          </a:xfrm>
          <a:prstGeom prst="roundRect">
            <a:avLst/>
          </a:prstGeom>
          <a:solidFill>
            <a:srgbClr val="55737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ed Rectangle 27"/>
          <p:cNvSpPr/>
          <p:nvPr userDrawn="1"/>
        </p:nvSpPr>
        <p:spPr>
          <a:xfrm>
            <a:off x="14802004" y="1777558"/>
            <a:ext cx="418460" cy="214282"/>
          </a:xfrm>
          <a:prstGeom prst="roundRect">
            <a:avLst/>
          </a:prstGeom>
          <a:solidFill>
            <a:srgbClr val="588B8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ounded Rectangle 28"/>
          <p:cNvSpPr/>
          <p:nvPr userDrawn="1"/>
        </p:nvSpPr>
        <p:spPr>
          <a:xfrm>
            <a:off x="14802004" y="7883215"/>
            <a:ext cx="418460" cy="214282"/>
          </a:xfrm>
          <a:prstGeom prst="roundRect">
            <a:avLst/>
          </a:prstGeom>
          <a:solidFill>
            <a:srgbClr val="9BBDB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ounded Rectangle 29"/>
          <p:cNvSpPr/>
          <p:nvPr userDrawn="1"/>
        </p:nvSpPr>
        <p:spPr>
          <a:xfrm>
            <a:off x="14802004" y="170808"/>
            <a:ext cx="418460" cy="214282"/>
          </a:xfrm>
          <a:prstGeom prst="roundRect">
            <a:avLst/>
          </a:prstGeom>
          <a:solidFill>
            <a:srgbClr val="00A4E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ounded Rectangle 30"/>
          <p:cNvSpPr/>
          <p:nvPr userDrawn="1"/>
        </p:nvSpPr>
        <p:spPr>
          <a:xfrm>
            <a:off x="14802004" y="3384308"/>
            <a:ext cx="418460" cy="214282"/>
          </a:xfrm>
          <a:prstGeom prst="roundRect">
            <a:avLst/>
          </a:prstGeom>
          <a:solidFill>
            <a:srgbClr val="54B94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ounded Rectangle 31"/>
          <p:cNvSpPr/>
          <p:nvPr userDrawn="1"/>
        </p:nvSpPr>
        <p:spPr>
          <a:xfrm>
            <a:off x="14802004" y="2098908"/>
            <a:ext cx="418460" cy="214282"/>
          </a:xfrm>
          <a:prstGeom prst="roundRect">
            <a:avLst/>
          </a:prstGeom>
          <a:solidFill>
            <a:srgbClr val="F8972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ed Rectangle 32"/>
          <p:cNvSpPr/>
          <p:nvPr userDrawn="1"/>
        </p:nvSpPr>
        <p:spPr>
          <a:xfrm>
            <a:off x="14802004" y="7240508"/>
            <a:ext cx="418460" cy="214282"/>
          </a:xfrm>
          <a:prstGeom prst="roundRect">
            <a:avLst/>
          </a:prstGeom>
          <a:solidFill>
            <a:srgbClr val="00447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AD208514-284B-3D41-8875-5F7728066807}"/>
              </a:ext>
            </a:extLst>
          </p:cNvPr>
          <p:cNvSpPr txBox="1"/>
          <p:nvPr userDrawn="1"/>
        </p:nvSpPr>
        <p:spPr>
          <a:xfrm>
            <a:off x="544852" y="7726741"/>
            <a:ext cx="4467890" cy="2564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531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aseline="30000" dirty="0"/>
              <a:t>©2018 PROS, Inc. All rights reserved. Confidential and Proprietary.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EBC9AA04-DDC6-4F4F-97BA-BE60226C5D36}"/>
              </a:ext>
            </a:extLst>
          </p:cNvPr>
          <p:cNvSpPr txBox="1"/>
          <p:nvPr userDrawn="1"/>
        </p:nvSpPr>
        <p:spPr>
          <a:xfrm>
            <a:off x="132960" y="7726741"/>
            <a:ext cx="411891" cy="2564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4208BA90-A8F6-3442-95CB-4C2C3D8A0A90}" type="slidenum">
              <a:rPr lang="en-US" sz="1600" b="1" baseline="30000" smtClean="0"/>
              <a:pPr algn="r"/>
              <a:t>‹#›</a:t>
            </a:fld>
            <a:endParaRPr lang="en-US" sz="1600" b="1" baseline="30000" dirty="0"/>
          </a:p>
        </p:txBody>
      </p:sp>
    </p:spTree>
    <p:extLst>
      <p:ext uri="{BB962C8B-B14F-4D97-AF65-F5344CB8AC3E}">
        <p14:creationId xmlns:p14="http://schemas.microsoft.com/office/powerpoint/2010/main" val="5224060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67" r:id="rId2"/>
    <p:sldLayoutId id="2147483662" r:id="rId3"/>
    <p:sldLayoutId id="2147483691" r:id="rId4"/>
    <p:sldLayoutId id="2147483655" r:id="rId5"/>
    <p:sldLayoutId id="2147483654" r:id="rId6"/>
    <p:sldLayoutId id="2147483650" r:id="rId7"/>
    <p:sldLayoutId id="2147483661" r:id="rId8"/>
    <p:sldLayoutId id="2147483693" r:id="rId9"/>
    <p:sldLayoutId id="2147483680" r:id="rId10"/>
    <p:sldLayoutId id="2147483671" r:id="rId11"/>
    <p:sldLayoutId id="2147483666" r:id="rId12"/>
    <p:sldLayoutId id="2147483663" r:id="rId13"/>
    <p:sldLayoutId id="2147483665" r:id="rId14"/>
    <p:sldLayoutId id="2147483668" r:id="rId15"/>
    <p:sldLayoutId id="2147483670" r:id="rId16"/>
    <p:sldLayoutId id="2147483669" r:id="rId17"/>
    <p:sldLayoutId id="2147483664" r:id="rId18"/>
    <p:sldLayoutId id="2147483695" r:id="rId19"/>
    <p:sldLayoutId id="2147483676" r:id="rId20"/>
    <p:sldLayoutId id="2147483677" r:id="rId21"/>
    <p:sldLayoutId id="2147483678" r:id="rId22"/>
    <p:sldLayoutId id="2147483679" r:id="rId23"/>
    <p:sldLayoutId id="2147483672" r:id="rId24"/>
  </p:sldLayoutIdLst>
  <p:hf hdr="0" ftr="0" dt="0"/>
  <p:txStyles>
    <p:titleStyle>
      <a:lvl1pPr algn="ctr" defTabSz="653110" rtl="0" eaLnBrk="1" latinLnBrk="0" hangingPunct="1">
        <a:spcBef>
          <a:spcPct val="0"/>
        </a:spcBef>
        <a:buNone/>
        <a:defRPr sz="6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-489833" algn="l" defTabSz="65311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Font typeface="Arial"/>
        <a:buNone/>
        <a:defRPr sz="3400" b="0" i="0" kern="1200">
          <a:solidFill>
            <a:schemeClr val="tx1"/>
          </a:solidFill>
          <a:latin typeface="Century Gothic"/>
          <a:ea typeface="+mn-ea"/>
          <a:cs typeface="+mn-cs"/>
        </a:defRPr>
      </a:lvl1pPr>
      <a:lvl2pPr marL="1061304" indent="-408194" algn="l" defTabSz="65311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Font typeface="Arial"/>
        <a:buNone/>
        <a:defRPr sz="3000" b="0" i="0" kern="1200">
          <a:solidFill>
            <a:schemeClr val="tx1"/>
          </a:solidFill>
          <a:latin typeface="Century Gothic"/>
          <a:ea typeface="+mn-ea"/>
          <a:cs typeface="+mn-cs"/>
        </a:defRPr>
      </a:lvl2pPr>
      <a:lvl3pPr marL="1632776" indent="-326555" algn="l" defTabSz="65311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Font typeface="Arial"/>
        <a:buNone/>
        <a:defRPr sz="2400" b="0" i="0" kern="1200">
          <a:solidFill>
            <a:schemeClr val="tx1"/>
          </a:solidFill>
          <a:latin typeface="Century Gothic"/>
          <a:ea typeface="+mn-ea"/>
          <a:cs typeface="+mn-cs"/>
        </a:defRPr>
      </a:lvl3pPr>
      <a:lvl4pPr marL="2285886" indent="-326555" algn="l" defTabSz="65311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Font typeface="Arial"/>
        <a:buNone/>
        <a:defRPr sz="2400" b="0" i="0" kern="1200">
          <a:solidFill>
            <a:schemeClr val="tx1"/>
          </a:solidFill>
          <a:latin typeface="Century Gothic"/>
          <a:ea typeface="+mn-ea"/>
          <a:cs typeface="+mn-cs"/>
        </a:defRPr>
      </a:lvl4pPr>
      <a:lvl5pPr marL="2938996" indent="-326555" algn="l" defTabSz="65311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Font typeface="Arial"/>
        <a:buNone/>
        <a:defRPr sz="2400" b="0" i="0" kern="1200">
          <a:solidFill>
            <a:schemeClr val="tx1"/>
          </a:solidFill>
          <a:latin typeface="Century Gothic"/>
          <a:ea typeface="+mn-ea"/>
          <a:cs typeface="+mn-cs"/>
        </a:defRPr>
      </a:lvl5pPr>
      <a:lvl6pPr marL="3592106" indent="-326555" algn="l" defTabSz="653110" rtl="0" eaLnBrk="1" latinLnBrk="0" hangingPunct="1">
        <a:spcBef>
          <a:spcPct val="20000"/>
        </a:spcBef>
        <a:buFont typeface="Arial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6pPr>
      <a:lvl7pPr marL="4245216" indent="-326555" algn="l" defTabSz="653110" rtl="0" eaLnBrk="1" latinLnBrk="0" hangingPunct="1">
        <a:spcBef>
          <a:spcPct val="20000"/>
        </a:spcBef>
        <a:buFont typeface="Arial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7pPr>
      <a:lvl8pPr marL="4898327" indent="-326555" algn="l" defTabSz="653110" rtl="0" eaLnBrk="1" latinLnBrk="0" hangingPunct="1">
        <a:spcBef>
          <a:spcPct val="20000"/>
        </a:spcBef>
        <a:buFont typeface="Arial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8pPr>
      <a:lvl9pPr marL="5551437" indent="-326555" algn="l" defTabSz="653110" rtl="0" eaLnBrk="1" latinLnBrk="0" hangingPunct="1">
        <a:spcBef>
          <a:spcPct val="20000"/>
        </a:spcBef>
        <a:buFont typeface="Arial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5311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53110" algn="l" defTabSz="65311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306220" algn="l" defTabSz="65311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3pPr>
      <a:lvl4pPr marL="1959331" algn="l" defTabSz="65311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4pPr>
      <a:lvl5pPr marL="2612441" algn="l" defTabSz="65311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5pPr>
      <a:lvl6pPr marL="3265551" algn="l" defTabSz="65311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6pPr>
      <a:lvl7pPr marL="3918661" algn="l" defTabSz="65311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771" algn="l" defTabSz="65311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8pPr>
      <a:lvl9pPr marL="5224882" algn="l" defTabSz="65311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2592" userDrawn="1">
          <p15:clr>
            <a:srgbClr val="F26B43"/>
          </p15:clr>
        </p15:guide>
        <p15:guide id="2" pos="4608" userDrawn="1">
          <p15:clr>
            <a:srgbClr val="F26B43"/>
          </p15:clr>
        </p15:guide>
        <p15:guide id="3" orient="horz" pos="864" userDrawn="1">
          <p15:clr>
            <a:srgbClr val="F26B43"/>
          </p15:clr>
        </p15:guide>
        <p15:guide id="4" orient="horz" pos="4608" userDrawn="1">
          <p15:clr>
            <a:srgbClr val="F26B43"/>
          </p15:clr>
        </p15:guide>
        <p15:guide id="5" pos="456" userDrawn="1">
          <p15:clr>
            <a:srgbClr val="F26B43"/>
          </p15:clr>
        </p15:guide>
        <p15:guide id="6" pos="876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1520" y="1920240"/>
            <a:ext cx="13167360" cy="501396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13002660" y="7627621"/>
            <a:ext cx="1244600" cy="3556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02310F41-C02C-604D-BE64-412A61C845D6}"/>
              </a:ext>
            </a:extLst>
          </p:cNvPr>
          <p:cNvSpPr txBox="1"/>
          <p:nvPr userDrawn="1"/>
        </p:nvSpPr>
        <p:spPr>
          <a:xfrm>
            <a:off x="544852" y="7726741"/>
            <a:ext cx="4467890" cy="2564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531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aseline="30000" dirty="0"/>
              <a:t>©2018 PROS, Inc. All rights reserved. Confidential and Proprietary.</a:t>
            </a:r>
          </a:p>
        </p:txBody>
      </p:sp>
    </p:spTree>
    <p:extLst>
      <p:ext uri="{BB962C8B-B14F-4D97-AF65-F5344CB8AC3E}">
        <p14:creationId xmlns:p14="http://schemas.microsoft.com/office/powerpoint/2010/main" val="20260598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83" r:id="rId2"/>
    <p:sldLayoutId id="2147483694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2" r:id="rId10"/>
  </p:sldLayoutIdLst>
  <p:hf hdr="0" ftr="0" dt="0"/>
  <p:txStyles>
    <p:titleStyle>
      <a:lvl1pPr algn="ctr" defTabSz="653110" rtl="0" eaLnBrk="1" latinLnBrk="0" hangingPunct="1">
        <a:spcBef>
          <a:spcPct val="0"/>
        </a:spcBef>
        <a:buNone/>
        <a:defRPr sz="6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89833" indent="-489833" algn="l" defTabSz="65311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Font typeface="Arial"/>
        <a:buNone/>
        <a:defRPr sz="3400" b="0" i="0" kern="1200">
          <a:solidFill>
            <a:schemeClr val="tx1"/>
          </a:solidFill>
          <a:latin typeface="Century Gothic"/>
          <a:ea typeface="+mn-ea"/>
          <a:cs typeface="+mn-cs"/>
        </a:defRPr>
      </a:lvl1pPr>
      <a:lvl2pPr marL="1061304" indent="-408194" algn="l" defTabSz="65311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Font typeface="Arial"/>
        <a:buNone/>
        <a:defRPr sz="3000" b="0" i="0" kern="1200">
          <a:solidFill>
            <a:schemeClr val="tx1"/>
          </a:solidFill>
          <a:latin typeface="Century Gothic"/>
          <a:ea typeface="+mn-ea"/>
          <a:cs typeface="+mn-cs"/>
        </a:defRPr>
      </a:lvl2pPr>
      <a:lvl3pPr marL="1632776" indent="-326555" algn="l" defTabSz="65311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Font typeface="Arial"/>
        <a:buNone/>
        <a:defRPr sz="2400" b="0" i="0" kern="1200">
          <a:solidFill>
            <a:schemeClr val="tx1"/>
          </a:solidFill>
          <a:latin typeface="Century Gothic"/>
          <a:ea typeface="+mn-ea"/>
          <a:cs typeface="+mn-cs"/>
        </a:defRPr>
      </a:lvl3pPr>
      <a:lvl4pPr marL="2285886" indent="-326555" algn="l" defTabSz="65311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Font typeface="Arial"/>
        <a:buNone/>
        <a:defRPr sz="2400" b="0" i="0" kern="1200">
          <a:solidFill>
            <a:schemeClr val="tx1"/>
          </a:solidFill>
          <a:latin typeface="Century Gothic"/>
          <a:ea typeface="+mn-ea"/>
          <a:cs typeface="+mn-cs"/>
        </a:defRPr>
      </a:lvl4pPr>
      <a:lvl5pPr marL="2938996" indent="-326555" algn="l" defTabSz="65311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Font typeface="Arial"/>
        <a:buNone/>
        <a:defRPr sz="2400" b="0" i="0" kern="1200">
          <a:solidFill>
            <a:schemeClr val="tx1"/>
          </a:solidFill>
          <a:latin typeface="Century Gothic"/>
          <a:ea typeface="+mn-ea"/>
          <a:cs typeface="+mn-cs"/>
        </a:defRPr>
      </a:lvl5pPr>
      <a:lvl6pPr marL="3592106" indent="-326555" algn="l" defTabSz="653110" rtl="0" eaLnBrk="1" latinLnBrk="0" hangingPunct="1">
        <a:spcBef>
          <a:spcPct val="20000"/>
        </a:spcBef>
        <a:buFont typeface="Arial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6pPr>
      <a:lvl7pPr marL="4245216" indent="-326555" algn="l" defTabSz="653110" rtl="0" eaLnBrk="1" latinLnBrk="0" hangingPunct="1">
        <a:spcBef>
          <a:spcPct val="20000"/>
        </a:spcBef>
        <a:buFont typeface="Arial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7pPr>
      <a:lvl8pPr marL="4898327" indent="-326555" algn="l" defTabSz="653110" rtl="0" eaLnBrk="1" latinLnBrk="0" hangingPunct="1">
        <a:spcBef>
          <a:spcPct val="20000"/>
        </a:spcBef>
        <a:buFont typeface="Arial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8pPr>
      <a:lvl9pPr marL="5551437" indent="-326555" algn="l" defTabSz="653110" rtl="0" eaLnBrk="1" latinLnBrk="0" hangingPunct="1">
        <a:spcBef>
          <a:spcPct val="20000"/>
        </a:spcBef>
        <a:buFont typeface="Arial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5311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53110" algn="l" defTabSz="65311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306220" algn="l" defTabSz="65311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3pPr>
      <a:lvl4pPr marL="1959331" algn="l" defTabSz="65311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4pPr>
      <a:lvl5pPr marL="2612441" algn="l" defTabSz="65311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5pPr>
      <a:lvl6pPr marL="3265551" algn="l" defTabSz="65311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6pPr>
      <a:lvl7pPr marL="3918661" algn="l" defTabSz="65311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771" algn="l" defTabSz="65311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8pPr>
      <a:lvl9pPr marL="5224882" algn="l" defTabSz="65311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4721840" y="0"/>
            <a:ext cx="576072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1520" y="1920240"/>
            <a:ext cx="13167360" cy="501396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3002660" y="7627621"/>
            <a:ext cx="1244600" cy="355600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14802004" y="492158"/>
            <a:ext cx="418460" cy="214282"/>
          </a:xfrm>
          <a:prstGeom prst="roundRect">
            <a:avLst/>
          </a:prstGeom>
          <a:solidFill>
            <a:srgbClr val="0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14802004" y="5312408"/>
            <a:ext cx="418460" cy="214282"/>
          </a:xfrm>
          <a:prstGeom prst="roundRect">
            <a:avLst/>
          </a:prstGeom>
          <a:solidFill>
            <a:srgbClr val="403C3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14802004" y="1134858"/>
            <a:ext cx="418460" cy="214282"/>
          </a:xfrm>
          <a:prstGeom prst="roundRect">
            <a:avLst/>
          </a:prstGeom>
          <a:solidFill>
            <a:srgbClr val="EBEDE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14802004" y="6276458"/>
            <a:ext cx="418460" cy="214282"/>
          </a:xfrm>
          <a:prstGeom prst="roundRect">
            <a:avLst/>
          </a:prstGeom>
          <a:solidFill>
            <a:srgbClr val="ECE9D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14802004" y="813508"/>
            <a:ext cx="418460" cy="214282"/>
          </a:xfrm>
          <a:prstGeom prst="roundRect">
            <a:avLst/>
          </a:prstGeom>
          <a:solidFill>
            <a:srgbClr val="A6AB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14802004" y="2741608"/>
            <a:ext cx="418460" cy="214282"/>
          </a:xfrm>
          <a:prstGeom prst="roundRect">
            <a:avLst/>
          </a:prstGeom>
          <a:solidFill>
            <a:srgbClr val="D5471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14802004" y="2420258"/>
            <a:ext cx="418460" cy="214282"/>
          </a:xfrm>
          <a:prstGeom prst="roundRect">
            <a:avLst/>
          </a:prstGeom>
          <a:solidFill>
            <a:srgbClr val="F2A62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14802004" y="1456208"/>
            <a:ext cx="418460" cy="214282"/>
          </a:xfrm>
          <a:prstGeom prst="roundRect">
            <a:avLst/>
          </a:prstGeom>
          <a:solidFill>
            <a:srgbClr val="D0337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14802004" y="3705658"/>
            <a:ext cx="418460" cy="214282"/>
          </a:xfrm>
          <a:prstGeom prst="roundRect">
            <a:avLst/>
          </a:prstGeom>
          <a:solidFill>
            <a:srgbClr val="929E4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>
            <a:off x="14802004" y="4027008"/>
            <a:ext cx="418460" cy="214282"/>
          </a:xfrm>
          <a:prstGeom prst="roundRect">
            <a:avLst/>
          </a:prstGeom>
          <a:solidFill>
            <a:srgbClr val="82A54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14802004" y="4348358"/>
            <a:ext cx="418460" cy="214282"/>
          </a:xfrm>
          <a:prstGeom prst="roundRect">
            <a:avLst/>
          </a:prstGeom>
          <a:solidFill>
            <a:srgbClr val="D0E69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14802004" y="4669708"/>
            <a:ext cx="418460" cy="214282"/>
          </a:xfrm>
          <a:prstGeom prst="roundRect">
            <a:avLst/>
          </a:prstGeom>
          <a:solidFill>
            <a:srgbClr val="D9E02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/>
          <p:cNvSpPr/>
          <p:nvPr/>
        </p:nvSpPr>
        <p:spPr>
          <a:xfrm>
            <a:off x="14802004" y="6919158"/>
            <a:ext cx="418460" cy="214282"/>
          </a:xfrm>
          <a:prstGeom prst="roundRect">
            <a:avLst/>
          </a:prstGeom>
          <a:solidFill>
            <a:srgbClr val="002E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/>
          <p:cNvSpPr/>
          <p:nvPr/>
        </p:nvSpPr>
        <p:spPr>
          <a:xfrm>
            <a:off x="14802004" y="6597808"/>
            <a:ext cx="418460" cy="214282"/>
          </a:xfrm>
          <a:prstGeom prst="roundRect">
            <a:avLst/>
          </a:prstGeom>
          <a:solidFill>
            <a:srgbClr val="99D6D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14802004" y="7561858"/>
            <a:ext cx="418460" cy="214282"/>
          </a:xfrm>
          <a:prstGeom prst="roundRect">
            <a:avLst/>
          </a:prstGeom>
          <a:solidFill>
            <a:srgbClr val="5787A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/>
          <p:cNvSpPr/>
          <p:nvPr/>
        </p:nvSpPr>
        <p:spPr>
          <a:xfrm>
            <a:off x="14802004" y="5955108"/>
            <a:ext cx="418460" cy="214282"/>
          </a:xfrm>
          <a:prstGeom prst="roundRect">
            <a:avLst/>
          </a:prstGeom>
          <a:solidFill>
            <a:srgbClr val="80421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14802004" y="5633758"/>
            <a:ext cx="418460" cy="214282"/>
          </a:xfrm>
          <a:prstGeom prst="roundRect">
            <a:avLst/>
          </a:prstGeom>
          <a:solidFill>
            <a:srgbClr val="5C292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5"/>
          <p:cNvSpPr/>
          <p:nvPr/>
        </p:nvSpPr>
        <p:spPr>
          <a:xfrm>
            <a:off x="14802004" y="3062958"/>
            <a:ext cx="418460" cy="214282"/>
          </a:xfrm>
          <a:prstGeom prst="roundRect">
            <a:avLst/>
          </a:prstGeom>
          <a:solidFill>
            <a:srgbClr val="A32F0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/>
          <p:cNvSpPr/>
          <p:nvPr/>
        </p:nvSpPr>
        <p:spPr>
          <a:xfrm>
            <a:off x="14802004" y="4991058"/>
            <a:ext cx="418460" cy="214282"/>
          </a:xfrm>
          <a:prstGeom prst="roundRect">
            <a:avLst/>
          </a:prstGeom>
          <a:solidFill>
            <a:srgbClr val="55737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ed Rectangle 27"/>
          <p:cNvSpPr/>
          <p:nvPr/>
        </p:nvSpPr>
        <p:spPr>
          <a:xfrm>
            <a:off x="14802004" y="1777558"/>
            <a:ext cx="418460" cy="214282"/>
          </a:xfrm>
          <a:prstGeom prst="roundRect">
            <a:avLst/>
          </a:prstGeom>
          <a:solidFill>
            <a:srgbClr val="588B8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ounded Rectangle 28"/>
          <p:cNvSpPr/>
          <p:nvPr/>
        </p:nvSpPr>
        <p:spPr>
          <a:xfrm>
            <a:off x="14802004" y="7883215"/>
            <a:ext cx="418460" cy="214282"/>
          </a:xfrm>
          <a:prstGeom prst="roundRect">
            <a:avLst/>
          </a:prstGeom>
          <a:solidFill>
            <a:srgbClr val="9BBDB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ounded Rectangle 29"/>
          <p:cNvSpPr/>
          <p:nvPr/>
        </p:nvSpPr>
        <p:spPr>
          <a:xfrm>
            <a:off x="14802004" y="170808"/>
            <a:ext cx="418460" cy="214282"/>
          </a:xfrm>
          <a:prstGeom prst="roundRect">
            <a:avLst/>
          </a:prstGeom>
          <a:solidFill>
            <a:srgbClr val="00A4E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ounded Rectangle 30"/>
          <p:cNvSpPr/>
          <p:nvPr/>
        </p:nvSpPr>
        <p:spPr>
          <a:xfrm>
            <a:off x="14802004" y="3384308"/>
            <a:ext cx="418460" cy="214282"/>
          </a:xfrm>
          <a:prstGeom prst="roundRect">
            <a:avLst/>
          </a:prstGeom>
          <a:solidFill>
            <a:srgbClr val="54B94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ounded Rectangle 31"/>
          <p:cNvSpPr/>
          <p:nvPr/>
        </p:nvSpPr>
        <p:spPr>
          <a:xfrm>
            <a:off x="14802004" y="2098908"/>
            <a:ext cx="418460" cy="214282"/>
          </a:xfrm>
          <a:prstGeom prst="roundRect">
            <a:avLst/>
          </a:prstGeom>
          <a:solidFill>
            <a:srgbClr val="F8972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ed Rectangle 32"/>
          <p:cNvSpPr/>
          <p:nvPr/>
        </p:nvSpPr>
        <p:spPr>
          <a:xfrm>
            <a:off x="14802004" y="7240508"/>
            <a:ext cx="418460" cy="214282"/>
          </a:xfrm>
          <a:prstGeom prst="roundRect">
            <a:avLst/>
          </a:prstGeom>
          <a:solidFill>
            <a:srgbClr val="00447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AD208514-284B-3D41-8875-5F7728066807}"/>
              </a:ext>
            </a:extLst>
          </p:cNvPr>
          <p:cNvSpPr txBox="1"/>
          <p:nvPr/>
        </p:nvSpPr>
        <p:spPr>
          <a:xfrm>
            <a:off x="544852" y="7726741"/>
            <a:ext cx="4467890" cy="2564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531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aseline="30000" dirty="0"/>
              <a:t>©2018 PROS, Inc. All rights reserved. Confidential and Proprietary.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EBC9AA04-DDC6-4F4F-97BA-BE60226C5D36}"/>
              </a:ext>
            </a:extLst>
          </p:cNvPr>
          <p:cNvSpPr txBox="1"/>
          <p:nvPr/>
        </p:nvSpPr>
        <p:spPr>
          <a:xfrm>
            <a:off x="132960" y="7726741"/>
            <a:ext cx="411891" cy="2564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4208BA90-A8F6-3442-95CB-4C2C3D8A0A90}" type="slidenum">
              <a:rPr lang="en-US" sz="1600" b="1" baseline="30000" smtClean="0"/>
              <a:pPr algn="r"/>
              <a:t>‹#›</a:t>
            </a:fld>
            <a:endParaRPr lang="en-US" sz="1600" b="1" baseline="30000" dirty="0"/>
          </a:p>
        </p:txBody>
      </p:sp>
    </p:spTree>
    <p:extLst>
      <p:ext uri="{BB962C8B-B14F-4D97-AF65-F5344CB8AC3E}">
        <p14:creationId xmlns:p14="http://schemas.microsoft.com/office/powerpoint/2010/main" val="17205015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23" r:id="rId2"/>
    <p:sldLayoutId id="2147483724" r:id="rId3"/>
    <p:sldLayoutId id="2147483725" r:id="rId4"/>
    <p:sldLayoutId id="2147483726" r:id="rId5"/>
    <p:sldLayoutId id="2147483727" r:id="rId6"/>
    <p:sldLayoutId id="2147483728" r:id="rId7"/>
    <p:sldLayoutId id="2147483729" r:id="rId8"/>
    <p:sldLayoutId id="2147483730" r:id="rId9"/>
    <p:sldLayoutId id="2147483731" r:id="rId10"/>
    <p:sldLayoutId id="2147483732" r:id="rId11"/>
    <p:sldLayoutId id="2147483733" r:id="rId12"/>
    <p:sldLayoutId id="2147483734" r:id="rId13"/>
    <p:sldLayoutId id="2147483735" r:id="rId14"/>
    <p:sldLayoutId id="2147483736" r:id="rId15"/>
    <p:sldLayoutId id="2147483737" r:id="rId16"/>
    <p:sldLayoutId id="2147483738" r:id="rId17"/>
    <p:sldLayoutId id="2147483739" r:id="rId18"/>
    <p:sldLayoutId id="2147483740" r:id="rId19"/>
    <p:sldLayoutId id="2147483741" r:id="rId20"/>
    <p:sldLayoutId id="2147483742" r:id="rId21"/>
    <p:sldLayoutId id="2147483743" r:id="rId22"/>
    <p:sldLayoutId id="2147483744" r:id="rId23"/>
    <p:sldLayoutId id="2147483745" r:id="rId24"/>
  </p:sldLayoutIdLst>
  <p:hf hdr="0" ftr="0" dt="0"/>
  <p:txStyles>
    <p:titleStyle>
      <a:lvl1pPr algn="ctr" defTabSz="653110" rtl="0" eaLnBrk="1" latinLnBrk="0" hangingPunct="1">
        <a:spcBef>
          <a:spcPct val="0"/>
        </a:spcBef>
        <a:buNone/>
        <a:defRPr sz="6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-489833" algn="l" defTabSz="65311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Font typeface="Arial"/>
        <a:buNone/>
        <a:defRPr sz="3400" b="0" i="0" kern="1200">
          <a:solidFill>
            <a:schemeClr val="tx1"/>
          </a:solidFill>
          <a:latin typeface="Century Gothic"/>
          <a:ea typeface="+mn-ea"/>
          <a:cs typeface="+mn-cs"/>
        </a:defRPr>
      </a:lvl1pPr>
      <a:lvl2pPr marL="1061304" indent="-408194" algn="l" defTabSz="65311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Font typeface="Arial"/>
        <a:buNone/>
        <a:defRPr sz="3000" b="0" i="0" kern="1200">
          <a:solidFill>
            <a:schemeClr val="tx1"/>
          </a:solidFill>
          <a:latin typeface="Century Gothic"/>
          <a:ea typeface="+mn-ea"/>
          <a:cs typeface="+mn-cs"/>
        </a:defRPr>
      </a:lvl2pPr>
      <a:lvl3pPr marL="1632776" indent="-326555" algn="l" defTabSz="65311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Font typeface="Arial"/>
        <a:buNone/>
        <a:defRPr sz="2400" b="0" i="0" kern="1200">
          <a:solidFill>
            <a:schemeClr val="tx1"/>
          </a:solidFill>
          <a:latin typeface="Century Gothic"/>
          <a:ea typeface="+mn-ea"/>
          <a:cs typeface="+mn-cs"/>
        </a:defRPr>
      </a:lvl3pPr>
      <a:lvl4pPr marL="2285886" indent="-326555" algn="l" defTabSz="65311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Font typeface="Arial"/>
        <a:buNone/>
        <a:defRPr sz="2400" b="0" i="0" kern="1200">
          <a:solidFill>
            <a:schemeClr val="tx1"/>
          </a:solidFill>
          <a:latin typeface="Century Gothic"/>
          <a:ea typeface="+mn-ea"/>
          <a:cs typeface="+mn-cs"/>
        </a:defRPr>
      </a:lvl4pPr>
      <a:lvl5pPr marL="2938996" indent="-326555" algn="l" defTabSz="65311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Font typeface="Arial"/>
        <a:buNone/>
        <a:defRPr sz="2400" b="0" i="0" kern="1200">
          <a:solidFill>
            <a:schemeClr val="tx1"/>
          </a:solidFill>
          <a:latin typeface="Century Gothic"/>
          <a:ea typeface="+mn-ea"/>
          <a:cs typeface="+mn-cs"/>
        </a:defRPr>
      </a:lvl5pPr>
      <a:lvl6pPr marL="3592106" indent="-326555" algn="l" defTabSz="653110" rtl="0" eaLnBrk="1" latinLnBrk="0" hangingPunct="1">
        <a:spcBef>
          <a:spcPct val="20000"/>
        </a:spcBef>
        <a:buFont typeface="Arial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6pPr>
      <a:lvl7pPr marL="4245216" indent="-326555" algn="l" defTabSz="653110" rtl="0" eaLnBrk="1" latinLnBrk="0" hangingPunct="1">
        <a:spcBef>
          <a:spcPct val="20000"/>
        </a:spcBef>
        <a:buFont typeface="Arial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7pPr>
      <a:lvl8pPr marL="4898327" indent="-326555" algn="l" defTabSz="653110" rtl="0" eaLnBrk="1" latinLnBrk="0" hangingPunct="1">
        <a:spcBef>
          <a:spcPct val="20000"/>
        </a:spcBef>
        <a:buFont typeface="Arial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8pPr>
      <a:lvl9pPr marL="5551437" indent="-326555" algn="l" defTabSz="653110" rtl="0" eaLnBrk="1" latinLnBrk="0" hangingPunct="1">
        <a:spcBef>
          <a:spcPct val="20000"/>
        </a:spcBef>
        <a:buFont typeface="Arial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5311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53110" algn="l" defTabSz="65311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306220" algn="l" defTabSz="65311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3pPr>
      <a:lvl4pPr marL="1959331" algn="l" defTabSz="65311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4pPr>
      <a:lvl5pPr marL="2612441" algn="l" defTabSz="65311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5pPr>
      <a:lvl6pPr marL="3265551" algn="l" defTabSz="65311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6pPr>
      <a:lvl7pPr marL="3918661" algn="l" defTabSz="65311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771" algn="l" defTabSz="65311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8pPr>
      <a:lvl9pPr marL="5224882" algn="l" defTabSz="65311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2592">
          <p15:clr>
            <a:srgbClr val="F26B43"/>
          </p15:clr>
        </p15:guide>
        <p15:guide id="2" pos="4608">
          <p15:clr>
            <a:srgbClr val="F26B43"/>
          </p15:clr>
        </p15:guide>
        <p15:guide id="3" orient="horz" pos="864">
          <p15:clr>
            <a:srgbClr val="F26B43"/>
          </p15:clr>
        </p15:guide>
        <p15:guide id="4" orient="horz" pos="4608">
          <p15:clr>
            <a:srgbClr val="F26B43"/>
          </p15:clr>
        </p15:guide>
        <p15:guide id="5" pos="456">
          <p15:clr>
            <a:srgbClr val="F26B43"/>
          </p15:clr>
        </p15:guide>
        <p15:guide id="6" pos="8760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14721840" y="0"/>
            <a:ext cx="576072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1520" y="1920240"/>
            <a:ext cx="13167360" cy="501396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6"/>
          <a:stretch>
            <a:fillRect/>
          </a:stretch>
        </p:blipFill>
        <p:spPr>
          <a:xfrm>
            <a:off x="13002661" y="7627622"/>
            <a:ext cx="1244600" cy="355600"/>
          </a:xfrm>
          <a:prstGeom prst="rect">
            <a:avLst/>
          </a:prstGeom>
        </p:spPr>
      </p:pic>
      <p:sp>
        <p:nvSpPr>
          <p:cNvPr id="6" name="Rounded Rectangle 5"/>
          <p:cNvSpPr/>
          <p:nvPr userDrawn="1"/>
        </p:nvSpPr>
        <p:spPr>
          <a:xfrm>
            <a:off x="14802004" y="492158"/>
            <a:ext cx="418460" cy="214282"/>
          </a:xfrm>
          <a:prstGeom prst="roundRect">
            <a:avLst/>
          </a:prstGeom>
          <a:solidFill>
            <a:srgbClr val="0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" name="Rounded Rectangle 6"/>
          <p:cNvSpPr/>
          <p:nvPr userDrawn="1"/>
        </p:nvSpPr>
        <p:spPr>
          <a:xfrm>
            <a:off x="14802004" y="5312408"/>
            <a:ext cx="418460" cy="214282"/>
          </a:xfrm>
          <a:prstGeom prst="roundRect">
            <a:avLst/>
          </a:prstGeom>
          <a:solidFill>
            <a:srgbClr val="403C3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Rounded Rectangle 7"/>
          <p:cNvSpPr/>
          <p:nvPr userDrawn="1"/>
        </p:nvSpPr>
        <p:spPr>
          <a:xfrm>
            <a:off x="14802004" y="1134858"/>
            <a:ext cx="418460" cy="214282"/>
          </a:xfrm>
          <a:prstGeom prst="roundRect">
            <a:avLst/>
          </a:prstGeom>
          <a:solidFill>
            <a:srgbClr val="EBEDE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Rounded Rectangle 8"/>
          <p:cNvSpPr/>
          <p:nvPr userDrawn="1"/>
        </p:nvSpPr>
        <p:spPr>
          <a:xfrm>
            <a:off x="14802004" y="6276458"/>
            <a:ext cx="418460" cy="214282"/>
          </a:xfrm>
          <a:prstGeom prst="roundRect">
            <a:avLst/>
          </a:prstGeom>
          <a:solidFill>
            <a:srgbClr val="ECE9D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" name="Rounded Rectangle 10"/>
          <p:cNvSpPr/>
          <p:nvPr userDrawn="1"/>
        </p:nvSpPr>
        <p:spPr>
          <a:xfrm>
            <a:off x="14802004" y="813509"/>
            <a:ext cx="418460" cy="214282"/>
          </a:xfrm>
          <a:prstGeom prst="roundRect">
            <a:avLst/>
          </a:prstGeom>
          <a:solidFill>
            <a:srgbClr val="A6AB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" name="Rounded Rectangle 11"/>
          <p:cNvSpPr/>
          <p:nvPr userDrawn="1"/>
        </p:nvSpPr>
        <p:spPr>
          <a:xfrm>
            <a:off x="14802004" y="2741609"/>
            <a:ext cx="418460" cy="214282"/>
          </a:xfrm>
          <a:prstGeom prst="roundRect">
            <a:avLst/>
          </a:prstGeom>
          <a:solidFill>
            <a:srgbClr val="D5471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3" name="Rounded Rectangle 12"/>
          <p:cNvSpPr/>
          <p:nvPr userDrawn="1"/>
        </p:nvSpPr>
        <p:spPr>
          <a:xfrm>
            <a:off x="14802004" y="2420258"/>
            <a:ext cx="418460" cy="214282"/>
          </a:xfrm>
          <a:prstGeom prst="roundRect">
            <a:avLst/>
          </a:prstGeom>
          <a:solidFill>
            <a:srgbClr val="F2A62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4" name="Rounded Rectangle 13"/>
          <p:cNvSpPr/>
          <p:nvPr userDrawn="1"/>
        </p:nvSpPr>
        <p:spPr>
          <a:xfrm>
            <a:off x="14802004" y="1456208"/>
            <a:ext cx="418460" cy="214282"/>
          </a:xfrm>
          <a:prstGeom prst="roundRect">
            <a:avLst/>
          </a:prstGeom>
          <a:solidFill>
            <a:srgbClr val="D0337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5" name="Rounded Rectangle 14"/>
          <p:cNvSpPr/>
          <p:nvPr userDrawn="1"/>
        </p:nvSpPr>
        <p:spPr>
          <a:xfrm>
            <a:off x="14802004" y="3705659"/>
            <a:ext cx="418460" cy="214282"/>
          </a:xfrm>
          <a:prstGeom prst="roundRect">
            <a:avLst/>
          </a:prstGeom>
          <a:solidFill>
            <a:srgbClr val="929E4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8" name="Rounded Rectangle 17"/>
          <p:cNvSpPr/>
          <p:nvPr userDrawn="1"/>
        </p:nvSpPr>
        <p:spPr>
          <a:xfrm>
            <a:off x="14802004" y="4027008"/>
            <a:ext cx="418460" cy="214282"/>
          </a:xfrm>
          <a:prstGeom prst="roundRect">
            <a:avLst/>
          </a:prstGeom>
          <a:solidFill>
            <a:srgbClr val="82A54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9" name="Rounded Rectangle 18"/>
          <p:cNvSpPr/>
          <p:nvPr userDrawn="1"/>
        </p:nvSpPr>
        <p:spPr>
          <a:xfrm>
            <a:off x="14802004" y="4348358"/>
            <a:ext cx="418460" cy="214282"/>
          </a:xfrm>
          <a:prstGeom prst="roundRect">
            <a:avLst/>
          </a:prstGeom>
          <a:solidFill>
            <a:srgbClr val="D0E69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0" name="Rounded Rectangle 19"/>
          <p:cNvSpPr/>
          <p:nvPr userDrawn="1"/>
        </p:nvSpPr>
        <p:spPr>
          <a:xfrm>
            <a:off x="14802004" y="4669709"/>
            <a:ext cx="418460" cy="214282"/>
          </a:xfrm>
          <a:prstGeom prst="roundRect">
            <a:avLst/>
          </a:prstGeom>
          <a:solidFill>
            <a:srgbClr val="D9E02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1" name="Rounded Rectangle 20"/>
          <p:cNvSpPr/>
          <p:nvPr userDrawn="1"/>
        </p:nvSpPr>
        <p:spPr>
          <a:xfrm>
            <a:off x="14802004" y="6919158"/>
            <a:ext cx="418460" cy="214282"/>
          </a:xfrm>
          <a:prstGeom prst="roundRect">
            <a:avLst/>
          </a:prstGeom>
          <a:solidFill>
            <a:srgbClr val="002E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2" name="Rounded Rectangle 21"/>
          <p:cNvSpPr/>
          <p:nvPr userDrawn="1"/>
        </p:nvSpPr>
        <p:spPr>
          <a:xfrm>
            <a:off x="14802004" y="6597809"/>
            <a:ext cx="418460" cy="214282"/>
          </a:xfrm>
          <a:prstGeom prst="roundRect">
            <a:avLst/>
          </a:prstGeom>
          <a:solidFill>
            <a:srgbClr val="99D6D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3" name="Rounded Rectangle 22"/>
          <p:cNvSpPr/>
          <p:nvPr userDrawn="1"/>
        </p:nvSpPr>
        <p:spPr>
          <a:xfrm>
            <a:off x="14802004" y="7561859"/>
            <a:ext cx="418460" cy="214282"/>
          </a:xfrm>
          <a:prstGeom prst="roundRect">
            <a:avLst/>
          </a:prstGeom>
          <a:solidFill>
            <a:srgbClr val="5787A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4" name="Rounded Rectangle 23"/>
          <p:cNvSpPr/>
          <p:nvPr userDrawn="1"/>
        </p:nvSpPr>
        <p:spPr>
          <a:xfrm>
            <a:off x="14802004" y="5955108"/>
            <a:ext cx="418460" cy="214282"/>
          </a:xfrm>
          <a:prstGeom prst="roundRect">
            <a:avLst/>
          </a:prstGeom>
          <a:solidFill>
            <a:srgbClr val="80421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5" name="Rounded Rectangle 24"/>
          <p:cNvSpPr/>
          <p:nvPr userDrawn="1"/>
        </p:nvSpPr>
        <p:spPr>
          <a:xfrm>
            <a:off x="14802004" y="5633759"/>
            <a:ext cx="418460" cy="214282"/>
          </a:xfrm>
          <a:prstGeom prst="roundRect">
            <a:avLst/>
          </a:prstGeom>
          <a:solidFill>
            <a:srgbClr val="5C292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6" name="Rounded Rectangle 25"/>
          <p:cNvSpPr/>
          <p:nvPr userDrawn="1"/>
        </p:nvSpPr>
        <p:spPr>
          <a:xfrm>
            <a:off x="14802004" y="3062958"/>
            <a:ext cx="418460" cy="214282"/>
          </a:xfrm>
          <a:prstGeom prst="roundRect">
            <a:avLst/>
          </a:prstGeom>
          <a:solidFill>
            <a:srgbClr val="A32F0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7" name="Rounded Rectangle 26"/>
          <p:cNvSpPr/>
          <p:nvPr userDrawn="1"/>
        </p:nvSpPr>
        <p:spPr>
          <a:xfrm>
            <a:off x="14802004" y="4991058"/>
            <a:ext cx="418460" cy="214282"/>
          </a:xfrm>
          <a:prstGeom prst="roundRect">
            <a:avLst/>
          </a:prstGeom>
          <a:solidFill>
            <a:srgbClr val="55737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8" name="Rounded Rectangle 27"/>
          <p:cNvSpPr/>
          <p:nvPr userDrawn="1"/>
        </p:nvSpPr>
        <p:spPr>
          <a:xfrm>
            <a:off x="14802004" y="1777559"/>
            <a:ext cx="418460" cy="214282"/>
          </a:xfrm>
          <a:prstGeom prst="roundRect">
            <a:avLst/>
          </a:prstGeom>
          <a:solidFill>
            <a:srgbClr val="588B8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9" name="Rounded Rectangle 28"/>
          <p:cNvSpPr/>
          <p:nvPr userDrawn="1"/>
        </p:nvSpPr>
        <p:spPr>
          <a:xfrm>
            <a:off x="14802004" y="7883215"/>
            <a:ext cx="418460" cy="214282"/>
          </a:xfrm>
          <a:prstGeom prst="roundRect">
            <a:avLst/>
          </a:prstGeom>
          <a:solidFill>
            <a:srgbClr val="9BBDB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0" name="Rounded Rectangle 29"/>
          <p:cNvSpPr/>
          <p:nvPr userDrawn="1"/>
        </p:nvSpPr>
        <p:spPr>
          <a:xfrm>
            <a:off x="14802004" y="170808"/>
            <a:ext cx="418460" cy="214282"/>
          </a:xfrm>
          <a:prstGeom prst="roundRect">
            <a:avLst/>
          </a:prstGeom>
          <a:solidFill>
            <a:srgbClr val="00A4E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1" name="Rounded Rectangle 30"/>
          <p:cNvSpPr/>
          <p:nvPr userDrawn="1"/>
        </p:nvSpPr>
        <p:spPr>
          <a:xfrm>
            <a:off x="14802004" y="3384308"/>
            <a:ext cx="418460" cy="214282"/>
          </a:xfrm>
          <a:prstGeom prst="roundRect">
            <a:avLst/>
          </a:prstGeom>
          <a:solidFill>
            <a:srgbClr val="54B94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2" name="Rounded Rectangle 31"/>
          <p:cNvSpPr/>
          <p:nvPr userDrawn="1"/>
        </p:nvSpPr>
        <p:spPr>
          <a:xfrm>
            <a:off x="14802004" y="2098908"/>
            <a:ext cx="418460" cy="214282"/>
          </a:xfrm>
          <a:prstGeom prst="roundRect">
            <a:avLst/>
          </a:prstGeom>
          <a:solidFill>
            <a:srgbClr val="F8972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3" name="Rounded Rectangle 32"/>
          <p:cNvSpPr/>
          <p:nvPr userDrawn="1"/>
        </p:nvSpPr>
        <p:spPr>
          <a:xfrm>
            <a:off x="14802004" y="7240508"/>
            <a:ext cx="418460" cy="214282"/>
          </a:xfrm>
          <a:prstGeom prst="roundRect">
            <a:avLst/>
          </a:prstGeom>
          <a:solidFill>
            <a:srgbClr val="00447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AD208514-284B-3D41-8875-5F7728066807}"/>
              </a:ext>
            </a:extLst>
          </p:cNvPr>
          <p:cNvSpPr txBox="1"/>
          <p:nvPr userDrawn="1"/>
        </p:nvSpPr>
        <p:spPr>
          <a:xfrm>
            <a:off x="544853" y="7726741"/>
            <a:ext cx="4467890" cy="2564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5308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aseline="30000" dirty="0"/>
              <a:t>©2018 PROS, Inc. All rights reserved. Confidential and Proprietary.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EBC9AA04-DDC6-4F4F-97BA-BE60226C5D36}"/>
              </a:ext>
            </a:extLst>
          </p:cNvPr>
          <p:cNvSpPr txBox="1"/>
          <p:nvPr userDrawn="1"/>
        </p:nvSpPr>
        <p:spPr>
          <a:xfrm>
            <a:off x="132960" y="7726741"/>
            <a:ext cx="411892" cy="2564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4208BA90-A8F6-3442-95CB-4C2C3D8A0A90}" type="slidenum">
              <a:rPr lang="en-US" sz="1600" b="1" baseline="30000" smtClean="0"/>
              <a:pPr algn="r"/>
              <a:t>‹#›</a:t>
            </a:fld>
            <a:endParaRPr lang="en-US" sz="1600" b="1" baseline="30000" dirty="0"/>
          </a:p>
        </p:txBody>
      </p:sp>
    </p:spTree>
    <p:extLst>
      <p:ext uri="{BB962C8B-B14F-4D97-AF65-F5344CB8AC3E}">
        <p14:creationId xmlns:p14="http://schemas.microsoft.com/office/powerpoint/2010/main" val="30103523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7" r:id="rId1"/>
    <p:sldLayoutId id="2147483748" r:id="rId2"/>
    <p:sldLayoutId id="2147483749" r:id="rId3"/>
    <p:sldLayoutId id="2147483750" r:id="rId4"/>
    <p:sldLayoutId id="2147483751" r:id="rId5"/>
    <p:sldLayoutId id="2147483752" r:id="rId6"/>
    <p:sldLayoutId id="2147483753" r:id="rId7"/>
    <p:sldLayoutId id="2147483754" r:id="rId8"/>
    <p:sldLayoutId id="2147483755" r:id="rId9"/>
    <p:sldLayoutId id="2147483756" r:id="rId10"/>
    <p:sldLayoutId id="2147483757" r:id="rId11"/>
    <p:sldLayoutId id="2147483758" r:id="rId12"/>
    <p:sldLayoutId id="2147483759" r:id="rId13"/>
    <p:sldLayoutId id="2147483760" r:id="rId14"/>
    <p:sldLayoutId id="2147483761" r:id="rId15"/>
    <p:sldLayoutId id="2147483762" r:id="rId16"/>
    <p:sldLayoutId id="2147483763" r:id="rId17"/>
    <p:sldLayoutId id="2147483764" r:id="rId18"/>
    <p:sldLayoutId id="2147483765" r:id="rId19"/>
    <p:sldLayoutId id="2147483766" r:id="rId20"/>
    <p:sldLayoutId id="2147483767" r:id="rId21"/>
    <p:sldLayoutId id="2147483768" r:id="rId22"/>
    <p:sldLayoutId id="2147483769" r:id="rId23"/>
    <p:sldLayoutId id="2147483770" r:id="rId24"/>
  </p:sldLayoutIdLst>
  <p:hf hdr="0" ftr="0" dt="0"/>
  <p:txStyles>
    <p:titleStyle>
      <a:lvl1pPr algn="ctr" defTabSz="653084" rtl="0" eaLnBrk="1" latinLnBrk="0" hangingPunct="1">
        <a:spcBef>
          <a:spcPct val="0"/>
        </a:spcBef>
        <a:buNone/>
        <a:defRPr sz="6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-489814" algn="l" defTabSz="653084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Font typeface="Arial"/>
        <a:buNone/>
        <a:defRPr sz="3400" b="0" i="0" kern="1200">
          <a:solidFill>
            <a:schemeClr val="tx1"/>
          </a:solidFill>
          <a:latin typeface="Century Gothic"/>
          <a:ea typeface="+mn-ea"/>
          <a:cs typeface="+mn-cs"/>
        </a:defRPr>
      </a:lvl1pPr>
      <a:lvl2pPr marL="1061262" indent="-408178" algn="l" defTabSz="653084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Font typeface="Arial"/>
        <a:buNone/>
        <a:defRPr sz="3000" b="0" i="0" kern="1200">
          <a:solidFill>
            <a:schemeClr val="tx1"/>
          </a:solidFill>
          <a:latin typeface="Century Gothic"/>
          <a:ea typeface="+mn-ea"/>
          <a:cs typeface="+mn-cs"/>
        </a:defRPr>
      </a:lvl2pPr>
      <a:lvl3pPr marL="1632710" indent="-326542" algn="l" defTabSz="653084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Font typeface="Arial"/>
        <a:buNone/>
        <a:defRPr sz="2400" b="0" i="0" kern="1200">
          <a:solidFill>
            <a:schemeClr val="tx1"/>
          </a:solidFill>
          <a:latin typeface="Century Gothic"/>
          <a:ea typeface="+mn-ea"/>
          <a:cs typeface="+mn-cs"/>
        </a:defRPr>
      </a:lvl3pPr>
      <a:lvl4pPr marL="2285795" indent="-326542" algn="l" defTabSz="653084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Font typeface="Arial"/>
        <a:buNone/>
        <a:defRPr sz="2400" b="0" i="0" kern="1200">
          <a:solidFill>
            <a:schemeClr val="tx1"/>
          </a:solidFill>
          <a:latin typeface="Century Gothic"/>
          <a:ea typeface="+mn-ea"/>
          <a:cs typeface="+mn-cs"/>
        </a:defRPr>
      </a:lvl4pPr>
      <a:lvl5pPr marL="2938878" indent="-326542" algn="l" defTabSz="653084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Font typeface="Arial"/>
        <a:buNone/>
        <a:defRPr sz="2400" b="0" i="0" kern="1200">
          <a:solidFill>
            <a:schemeClr val="tx1"/>
          </a:solidFill>
          <a:latin typeface="Century Gothic"/>
          <a:ea typeface="+mn-ea"/>
          <a:cs typeface="+mn-cs"/>
        </a:defRPr>
      </a:lvl5pPr>
      <a:lvl6pPr marL="3591962" indent="-326542" algn="l" defTabSz="653084" rtl="0" eaLnBrk="1" latinLnBrk="0" hangingPunct="1">
        <a:spcBef>
          <a:spcPct val="20000"/>
        </a:spcBef>
        <a:buFont typeface="Arial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6pPr>
      <a:lvl7pPr marL="4245046" indent="-326542" algn="l" defTabSz="653084" rtl="0" eaLnBrk="1" latinLnBrk="0" hangingPunct="1">
        <a:spcBef>
          <a:spcPct val="20000"/>
        </a:spcBef>
        <a:buFont typeface="Arial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7pPr>
      <a:lvl8pPr marL="4898131" indent="-326542" algn="l" defTabSz="653084" rtl="0" eaLnBrk="1" latinLnBrk="0" hangingPunct="1">
        <a:spcBef>
          <a:spcPct val="20000"/>
        </a:spcBef>
        <a:buFont typeface="Arial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8pPr>
      <a:lvl9pPr marL="5551214" indent="-326542" algn="l" defTabSz="653084" rtl="0" eaLnBrk="1" latinLnBrk="0" hangingPunct="1">
        <a:spcBef>
          <a:spcPct val="20000"/>
        </a:spcBef>
        <a:buFont typeface="Arial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53084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53084" algn="l" defTabSz="653084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306168" algn="l" defTabSz="653084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3pPr>
      <a:lvl4pPr marL="1959253" algn="l" defTabSz="653084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4pPr>
      <a:lvl5pPr marL="2612336" algn="l" defTabSz="653084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5pPr>
      <a:lvl6pPr marL="3265421" algn="l" defTabSz="653084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6pPr>
      <a:lvl7pPr marL="3918504" algn="l" defTabSz="653084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588" algn="l" defTabSz="653084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8pPr>
      <a:lvl9pPr marL="5224673" algn="l" defTabSz="653084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2592">
          <p15:clr>
            <a:srgbClr val="F26B43"/>
          </p15:clr>
        </p15:guide>
        <p15:guide id="2" pos="4608">
          <p15:clr>
            <a:srgbClr val="F26B43"/>
          </p15:clr>
        </p15:guide>
        <p15:guide id="3" orient="horz" pos="864">
          <p15:clr>
            <a:srgbClr val="F26B43"/>
          </p15:clr>
        </p15:guide>
        <p15:guide id="4" orient="horz" pos="4608">
          <p15:clr>
            <a:srgbClr val="F26B43"/>
          </p15:clr>
        </p15:guide>
        <p15:guide id="5" pos="456">
          <p15:clr>
            <a:srgbClr val="F26B43"/>
          </p15:clr>
        </p15:guide>
        <p15:guide id="6" pos="876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image" Target="../media/image15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image" Target="../media/image19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Relationship Id="rId2" Type="http://schemas.openxmlformats.org/officeDocument/2006/relationships/image" Target="../media/image23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74.xml"/><Relationship Id="rId2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image" Target="../media/image27.png"/><Relationship Id="rId3" Type="http://schemas.openxmlformats.org/officeDocument/2006/relationships/image" Target="../media/image28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1" Type="http://schemas.openxmlformats.org/officeDocument/2006/relationships/slideLayout" Target="../slideLayouts/slideLayout75.xml"/><Relationship Id="rId2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6" Type="http://schemas.openxmlformats.org/officeDocument/2006/relationships/image" Target="../media/image24.png"/><Relationship Id="rId1" Type="http://schemas.openxmlformats.org/officeDocument/2006/relationships/slideLayout" Target="../slideLayouts/slideLayout75.xml"/><Relationship Id="rId2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35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PROS Hackathon </a:t>
            </a:r>
            <a:r>
              <a:rPr lang="en-US" dirty="0"/>
              <a:t>2018	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Katie Jewett, Brianna Frausto, Matthew Mutammara, Arman Khondker </a:t>
            </a:r>
          </a:p>
          <a:p>
            <a:pPr lvl="1"/>
            <a:r>
              <a:rPr lang="en-US" dirty="0"/>
              <a:t>eCommerce Pricing with Competitive Intelligence 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July 9, 2018</a:t>
            </a: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xmlns="" id="{0643211E-6664-4E00-B25E-8373E62B97D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20678" r="2067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578047424"/>
      </p:ext>
    </p:extLst>
  </p:cSld>
  <p:clrMapOvr>
    <a:masterClrMapping/>
  </p:clrMapOvr>
  <p:transition xmlns:p14="http://schemas.microsoft.com/office/powerpoint/2010/main">
    <p:wip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Estimator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67400" y="1746250"/>
            <a:ext cx="7886700" cy="5194300"/>
          </a:xfrm>
        </p:spPr>
        <p:txBody>
          <a:bodyPr>
            <a:normAutofit/>
          </a:bodyPr>
          <a:lstStyle/>
          <a:p>
            <a:r>
              <a:rPr lang="en-US" sz="3200" dirty="0"/>
              <a:t>Use camera features to estimate market valuation</a:t>
            </a:r>
          </a:p>
          <a:p>
            <a:pPr lvl="1"/>
            <a:r>
              <a:rPr lang="en-US" sz="2400" dirty="0"/>
              <a:t>Resolution, zoom, pixels, storage, etc.</a:t>
            </a:r>
          </a:p>
          <a:p>
            <a:r>
              <a:rPr lang="en-US" sz="3200" dirty="0"/>
              <a:t>Separate training/testing data</a:t>
            </a:r>
          </a:p>
          <a:p>
            <a:r>
              <a:rPr lang="en-US" sz="3200" dirty="0"/>
              <a:t>Python: scikit-learn, pandas</a:t>
            </a:r>
          </a:p>
          <a:p>
            <a:pPr lvl="1"/>
            <a:r>
              <a:rPr lang="en-US" sz="2400" dirty="0"/>
              <a:t>One-hot encoding</a:t>
            </a:r>
          </a:p>
          <a:p>
            <a:pPr lvl="1"/>
            <a:r>
              <a:rPr lang="en-US" sz="2400" dirty="0"/>
              <a:t>K-Means Clustering</a:t>
            </a:r>
          </a:p>
          <a:p>
            <a:pPr lvl="1"/>
            <a:r>
              <a:rPr lang="en-US" sz="2400" dirty="0"/>
              <a:t>Gradient Boosting Regression</a:t>
            </a:r>
          </a:p>
          <a:p>
            <a:r>
              <a:rPr lang="en-US" sz="3200" dirty="0"/>
              <a:t>Flask REST API to connect to frontend</a:t>
            </a:r>
          </a:p>
        </p:txBody>
      </p:sp>
      <p:pic>
        <p:nvPicPr>
          <p:cNvPr id="5" name="Content Placeholder 4" descr="boostedRegression.jpg"/>
          <p:cNvPicPr>
            <a:picLocks noGrp="1" noChangeAspect="1"/>
          </p:cNvPicPr>
          <p:nvPr>
            <p:ph sz="half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6545" b="-2654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70494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Choosing a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67400" y="1746250"/>
            <a:ext cx="7886700" cy="5194300"/>
          </a:xfrm>
        </p:spPr>
        <p:txBody>
          <a:bodyPr>
            <a:normAutofit lnSpcReduction="10000"/>
          </a:bodyPr>
          <a:lstStyle/>
          <a:p>
            <a:r>
              <a:rPr lang="en-US" sz="3200" dirty="0" smtClean="0"/>
              <a:t>Linear Regression</a:t>
            </a:r>
          </a:p>
          <a:p>
            <a:pPr lvl="1"/>
            <a:r>
              <a:rPr lang="en-US" sz="2100" dirty="0" smtClean="0"/>
              <a:t>MSE: 341524.5100</a:t>
            </a:r>
          </a:p>
          <a:p>
            <a:r>
              <a:rPr lang="en-US" sz="3200" dirty="0" smtClean="0"/>
              <a:t>K-Nearest Neighbors</a:t>
            </a:r>
          </a:p>
          <a:p>
            <a:pPr lvl="1"/>
            <a:r>
              <a:rPr lang="en-US" sz="1900" dirty="0" smtClean="0"/>
              <a:t>MSE: 364646.2164</a:t>
            </a:r>
          </a:p>
          <a:p>
            <a:r>
              <a:rPr lang="en-US" sz="3200" dirty="0" smtClean="0"/>
              <a:t>Naive Bayes</a:t>
            </a:r>
          </a:p>
          <a:p>
            <a:pPr lvl="1"/>
            <a:r>
              <a:rPr lang="en-US" sz="1900" dirty="0" smtClean="0"/>
              <a:t>MSE: 897169.2476</a:t>
            </a:r>
          </a:p>
          <a:p>
            <a:r>
              <a:rPr lang="en-US" sz="3200" dirty="0" smtClean="0"/>
              <a:t>Multi-Layer Perceptron</a:t>
            </a:r>
            <a:endParaRPr lang="en-US" sz="3200" dirty="0"/>
          </a:p>
          <a:p>
            <a:pPr lvl="1"/>
            <a:r>
              <a:rPr lang="en-US" sz="1800" dirty="0" smtClean="0"/>
              <a:t>MSE: 228671.6356</a:t>
            </a:r>
            <a:endParaRPr lang="en-US" sz="1800" dirty="0"/>
          </a:p>
          <a:p>
            <a:r>
              <a:rPr lang="en-US" sz="3200" dirty="0" smtClean="0"/>
              <a:t>Gradient Boosting Regression</a:t>
            </a:r>
          </a:p>
          <a:p>
            <a:pPr lvl="1"/>
            <a:r>
              <a:rPr lang="en-US" sz="1900" dirty="0" smtClean="0"/>
              <a:t>MSE: 98734.653</a:t>
            </a:r>
            <a:endParaRPr lang="en-US" sz="1900" dirty="0"/>
          </a:p>
        </p:txBody>
      </p:sp>
      <p:pic>
        <p:nvPicPr>
          <p:cNvPr id="6" name="Content Placeholder 5" descr="Screen Shot 2018-07-06 at 4.41.41 PM.png"/>
          <p:cNvPicPr>
            <a:picLocks noGrp="1" noChangeAspect="1"/>
          </p:cNvPicPr>
          <p:nvPr>
            <p:ph sz="half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138" r="-1413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387235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Results</a:t>
            </a:r>
            <a:endParaRPr lang="en-US" dirty="0"/>
          </a:p>
        </p:txBody>
      </p:sp>
      <p:pic>
        <p:nvPicPr>
          <p:cNvPr id="5" name="Picture 4" descr="devianc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50" y="1111500"/>
            <a:ext cx="6656832" cy="5961888"/>
          </a:xfrm>
          <a:prstGeom prst="rect">
            <a:avLst/>
          </a:prstGeom>
        </p:spPr>
      </p:pic>
      <p:pic>
        <p:nvPicPr>
          <p:cNvPr id="6" name="Picture 5" descr="variable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7818" y="1040412"/>
            <a:ext cx="8402582" cy="6408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391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800" dirty="0"/>
              <a:t>Public sentiment is everything. With it, nothing can fail; against it, nothing can succeed. 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9018335" y="3952746"/>
            <a:ext cx="3743326" cy="1193557"/>
          </a:xfrm>
        </p:spPr>
        <p:txBody>
          <a:bodyPr>
            <a:normAutofit/>
          </a:bodyPr>
          <a:lstStyle/>
          <a:p>
            <a:r>
              <a:rPr lang="en-US" b="1" dirty="0"/>
              <a:t>-  Abraham Lincoln</a:t>
            </a:r>
          </a:p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AECAA56C-DCDB-4BAB-8669-21F6129D51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6159" y="4472682"/>
            <a:ext cx="2095500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816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417152" y="1560707"/>
            <a:ext cx="10858100" cy="4394200"/>
          </a:xfrm>
          <a:noFill/>
        </p:spPr>
        <p:txBody>
          <a:bodyPr/>
          <a:lstStyle/>
          <a:p>
            <a:r>
              <a:rPr lang="en-US" b="1" dirty="0"/>
              <a:t>Innovative Solution for Gauging User Sentiment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8141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                   To Leverage Public Sentiment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Google Cloud Platform</a:t>
            </a:r>
          </a:p>
          <a:p>
            <a:r>
              <a:rPr lang="en-US" dirty="0"/>
              <a:t>YouTube Data API v3</a:t>
            </a:r>
          </a:p>
          <a:p>
            <a:r>
              <a:rPr lang="en-US" dirty="0"/>
              <a:t>Python Script</a:t>
            </a:r>
          </a:p>
          <a:p>
            <a:r>
              <a:rPr lang="en-US" dirty="0"/>
              <a:t>NLTK (Natural Language </a:t>
            </a:r>
            <a:r>
              <a:rPr lang="en-US" dirty="0" smtClean="0"/>
              <a:t>Toolkit</a:t>
            </a:r>
            <a:r>
              <a:rPr lang="en-US" dirty="0"/>
              <a:t>) </a:t>
            </a:r>
          </a:p>
          <a:p>
            <a:r>
              <a:rPr lang="en-US" dirty="0"/>
              <a:t>Vader Lexicon</a:t>
            </a:r>
          </a:p>
          <a:p>
            <a:r>
              <a:rPr lang="en-US" dirty="0"/>
              <a:t>Bot to Parse Comments</a:t>
            </a:r>
          </a:p>
          <a:p>
            <a:r>
              <a:rPr lang="en-US" dirty="0"/>
              <a:t>Real Time User Sentiment</a:t>
            </a:r>
          </a:p>
          <a:p>
            <a:r>
              <a:rPr lang="en-US" dirty="0"/>
              <a:t>Dynamic Feedback on Product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F5D9706E-A160-4A6C-943B-2A7A0CDAAE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5994" y="-335139"/>
            <a:ext cx="2570206" cy="204187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xmlns="" id="{3CB917BB-481E-47CB-B661-9AE883ED25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148" y="1251393"/>
            <a:ext cx="3955918" cy="357429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xmlns="" id="{8AF34038-72DD-4997-91DA-4371758837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582" y="4490549"/>
            <a:ext cx="5269051" cy="3208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378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Allows access to comments on particular </a:t>
            </a:r>
            <a:r>
              <a:rPr lang="en-US" dirty="0" smtClean="0"/>
              <a:t>video IDs</a:t>
            </a:r>
            <a:endParaRPr lang="en-US" dirty="0"/>
          </a:p>
          <a:p>
            <a:r>
              <a:rPr lang="en-US" dirty="0"/>
              <a:t>Utilize NLTK library and Vader Lexicon for polarity scores</a:t>
            </a:r>
          </a:p>
          <a:p>
            <a:r>
              <a:rPr lang="en-US" dirty="0"/>
              <a:t>Log each comment and score to csv</a:t>
            </a: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the                  Data API v3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939E5FCC-8346-4705-92E4-ED87071979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8759" y="-268917"/>
            <a:ext cx="2399593" cy="190943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0616C059-AE5F-4DD6-B930-21A5F37922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620" y="4178789"/>
            <a:ext cx="12650342" cy="2869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841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99971" y="-106188"/>
            <a:ext cx="11853862" cy="1371600"/>
          </a:xfrm>
        </p:spPr>
        <p:txBody>
          <a:bodyPr/>
          <a:lstStyle/>
          <a:p>
            <a:r>
              <a:rPr lang="en-US" dirty="0"/>
              <a:t>                Sentiment Analysis 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7E5FBF08-F286-4293-B884-D6FDD6B67C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790" y="-374283"/>
            <a:ext cx="2401423" cy="190778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7A27E2FD-7BEC-4B49-9113-1A46CD494B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860" y="1265412"/>
            <a:ext cx="7183033" cy="61709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90467CC6-AB22-4A22-B424-CE570B5156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5893" y="1265412"/>
            <a:ext cx="6989396" cy="6170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950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99971" y="-106188"/>
            <a:ext cx="11853862" cy="1371600"/>
          </a:xfrm>
        </p:spPr>
        <p:txBody>
          <a:bodyPr/>
          <a:lstStyle/>
          <a:p>
            <a:r>
              <a:rPr lang="en-US" dirty="0"/>
              <a:t>                Sentiment Analysis </a:t>
            </a:r>
          </a:p>
        </p:txBody>
      </p:sp>
      <p:pic>
        <p:nvPicPr>
          <p:cNvPr id="13" name="Content Placeholder 5">
            <a:extLst>
              <a:ext uri="{FF2B5EF4-FFF2-40B4-BE49-F238E27FC236}">
                <a16:creationId xmlns:a16="http://schemas.microsoft.com/office/drawing/2014/main" xmlns="" id="{E17E2D4B-0970-44FD-A78B-B6C09BF3EFB8}"/>
              </a:ext>
            </a:extLst>
          </p:cNvPr>
          <p:cNvPicPr>
            <a:picLocks noGrp="1" noChangeAspect="1"/>
          </p:cNvPicPr>
          <p:nvPr>
            <p:ph sz="half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168074"/>
            <a:ext cx="7132583" cy="3441661"/>
          </a:xfr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E20F4EC0-7D3E-45E4-9709-ABAB585967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2582" y="1046787"/>
            <a:ext cx="7497818" cy="353781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8968054F-A7E2-45E6-83AF-2976394A2C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54" y="4584598"/>
            <a:ext cx="7254328" cy="364500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AF6E05A3-8651-4F79-A23F-6C3DC29A8C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2584" y="4584598"/>
            <a:ext cx="7497817" cy="361986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7E5FBF08-F286-4293-B884-D6FDD6B67C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790" y="-374283"/>
            <a:ext cx="2401423" cy="1907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018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</a:t>
            </a:r>
            <a:r>
              <a:rPr lang="en-US" dirty="0" smtClean="0"/>
              <a:t>Time</a:t>
            </a:r>
            <a:r>
              <a:rPr lang="en-US" dirty="0"/>
              <a:t>!</a:t>
            </a:r>
          </a:p>
        </p:txBody>
      </p: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pPr marL="742950" indent="-742950">
              <a:buAutoNum type="arabicPeriod"/>
            </a:pPr>
            <a:r>
              <a:rPr lang="en-US" dirty="0"/>
              <a:t>Introduction</a:t>
            </a:r>
          </a:p>
          <a:p>
            <a:pPr marL="742950" indent="-742950">
              <a:buAutoNum type="arabicPeriod"/>
            </a:pPr>
            <a:r>
              <a:rPr lang="en-US" dirty="0"/>
              <a:t>Prompt</a:t>
            </a:r>
          </a:p>
          <a:p>
            <a:pPr marL="742950" indent="-742950">
              <a:buAutoNum type="arabicPeriod"/>
            </a:pPr>
            <a:r>
              <a:rPr lang="en-US" dirty="0" smtClean="0"/>
              <a:t>Vision</a:t>
            </a:r>
            <a:endParaRPr lang="en-US" dirty="0"/>
          </a:p>
          <a:p>
            <a:pPr marL="742950" indent="-742950">
              <a:buAutoNum type="arabicPeriod"/>
            </a:pPr>
            <a:r>
              <a:rPr lang="en-US" dirty="0"/>
              <a:t>Making the UI</a:t>
            </a:r>
          </a:p>
          <a:p>
            <a:pPr marL="742950" indent="-742950">
              <a:buAutoNum type="arabicPeriod"/>
            </a:pPr>
            <a:r>
              <a:rPr lang="en-US" dirty="0"/>
              <a:t>Building </a:t>
            </a:r>
            <a:r>
              <a:rPr lang="en-US" dirty="0" smtClean="0"/>
              <a:t>Pricing </a:t>
            </a:r>
            <a:r>
              <a:rPr lang="en-US" dirty="0"/>
              <a:t>M</a:t>
            </a:r>
            <a:r>
              <a:rPr lang="en-US" dirty="0" smtClean="0"/>
              <a:t>odel </a:t>
            </a:r>
            <a:endParaRPr lang="en-US" dirty="0"/>
          </a:p>
          <a:p>
            <a:pPr marL="742950" indent="-742950">
              <a:buAutoNum type="arabicPeriod"/>
            </a:pPr>
            <a:r>
              <a:rPr lang="en-US" dirty="0"/>
              <a:t>Sentiment </a:t>
            </a:r>
            <a:r>
              <a:rPr lang="en-US" dirty="0" smtClean="0"/>
              <a:t>Analysis </a:t>
            </a:r>
            <a:endParaRPr lang="en-US" dirty="0"/>
          </a:p>
          <a:p>
            <a:pPr marL="742950" indent="-742950">
              <a:buAutoNum type="arabicPeriod"/>
            </a:pPr>
            <a:r>
              <a:rPr lang="en-US" dirty="0"/>
              <a:t>Demo</a:t>
            </a:r>
          </a:p>
          <a:p>
            <a:pPr marL="742950" indent="-742950">
              <a:buAutoNum type="arabicPeriod"/>
            </a:pPr>
            <a:r>
              <a:rPr lang="en-US" dirty="0"/>
              <a:t>Q &amp; A</a:t>
            </a: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Agenda: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pPr marL="653110" lvl="1" indent="0">
              <a:buNone/>
            </a:pPr>
            <a:r>
              <a:rPr lang="en-US" dirty="0"/>
              <a:t>Improvements: </a:t>
            </a:r>
          </a:p>
          <a:p>
            <a:pPr lvl="1"/>
            <a:r>
              <a:rPr lang="en-US" dirty="0"/>
              <a:t>Larger, more recent data source </a:t>
            </a:r>
          </a:p>
          <a:p>
            <a:pPr lvl="1"/>
            <a:r>
              <a:rPr lang="en-US" dirty="0" smtClean="0"/>
              <a:t>Screen scraping </a:t>
            </a:r>
            <a:endParaRPr lang="en-US" dirty="0"/>
          </a:p>
          <a:p>
            <a:pPr lvl="2"/>
            <a:r>
              <a:rPr lang="en-US" dirty="0"/>
              <a:t>Amazon reviews </a:t>
            </a:r>
          </a:p>
          <a:p>
            <a:pPr lvl="2"/>
            <a:r>
              <a:rPr lang="en-US" dirty="0"/>
              <a:t>Blog reviews</a:t>
            </a:r>
          </a:p>
          <a:p>
            <a:pPr lvl="1"/>
            <a:r>
              <a:rPr lang="en-US" dirty="0"/>
              <a:t>Internationalization </a:t>
            </a:r>
          </a:p>
          <a:p>
            <a:pPr lvl="1"/>
            <a:r>
              <a:rPr lang="en-US" dirty="0" smtClean="0"/>
              <a:t>Improve </a:t>
            </a:r>
            <a:r>
              <a:rPr lang="en-US" dirty="0"/>
              <a:t>machine learning </a:t>
            </a:r>
            <a:r>
              <a:rPr lang="en-US" dirty="0" smtClean="0"/>
              <a:t>model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xmlns="" id="{5AE34D89-B279-4DA0-AA29-8CD196733715}"/>
              </a:ext>
            </a:extLst>
          </p:cNvPr>
          <p:cNvPicPr>
            <a:picLocks noGrp="1" noChangeAspect="1"/>
          </p:cNvPicPr>
          <p:nvPr>
            <p:ph sz="half" idx="12"/>
          </p:nvPr>
        </p:nvPicPr>
        <p:blipFill>
          <a:blip r:embed="rId2"/>
          <a:stretch>
            <a:fillRect/>
          </a:stretch>
        </p:blipFill>
        <p:spPr>
          <a:xfrm>
            <a:off x="731838" y="3027363"/>
            <a:ext cx="4271962" cy="2847974"/>
          </a:xfrm>
        </p:spPr>
      </p:pic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731838" y="0"/>
            <a:ext cx="13166725" cy="13716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Moving F</a:t>
            </a:r>
            <a:r>
              <a:rPr lang="en-US" dirty="0" smtClean="0"/>
              <a:t>orward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Machine Learning</a:t>
            </a:r>
          </a:p>
          <a:p>
            <a:r>
              <a:rPr lang="en-US" dirty="0" smtClean="0"/>
              <a:t>Public Sentiment of Brand</a:t>
            </a:r>
          </a:p>
          <a:p>
            <a:r>
              <a:rPr lang="en-US" dirty="0" smtClean="0"/>
              <a:t>Dynamic and Flexible Product</a:t>
            </a:r>
          </a:p>
          <a:p>
            <a:r>
              <a:rPr lang="en-US" dirty="0" smtClean="0"/>
              <a:t>Applicable to Many Fields (not just cameras!)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Wrapping 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6347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Q&amp;A</a:t>
            </a:r>
          </a:p>
        </p:txBody>
      </p: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117883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 to K</a:t>
            </a:r>
            <a:r>
              <a:rPr lang="en-US" dirty="0" smtClean="0"/>
              <a:t>now </a:t>
            </a:r>
            <a:r>
              <a:rPr lang="en-US" dirty="0"/>
              <a:t>U</a:t>
            </a:r>
            <a:r>
              <a:rPr lang="en-US" dirty="0" smtClean="0"/>
              <a:t>s</a:t>
            </a:r>
            <a:r>
              <a:rPr lang="en-US" dirty="0"/>
              <a:t>! 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half" idx="1"/>
          </p:nvPr>
        </p:nvSpPr>
        <p:spPr>
          <a:xfrm>
            <a:off x="1858010" y="1850648"/>
            <a:ext cx="10914380" cy="4749800"/>
          </a:xfrm>
        </p:spPr>
        <p:txBody>
          <a:bodyPr/>
          <a:lstStyle/>
          <a:p>
            <a:r>
              <a:rPr lang="en-US" sz="4000" dirty="0"/>
              <a:t>Brianna Frausto        IT intern </a:t>
            </a:r>
          </a:p>
          <a:p>
            <a:r>
              <a:rPr lang="en-US" sz="4000" dirty="0"/>
              <a:t>Katie Jewett </a:t>
            </a:r>
          </a:p>
          <a:p>
            <a:r>
              <a:rPr lang="en-US" sz="4000" dirty="0"/>
              <a:t>Arman Khondker </a:t>
            </a:r>
          </a:p>
          <a:p>
            <a:r>
              <a:rPr lang="en-US" sz="4000" dirty="0"/>
              <a:t>Matthew Mutammara </a:t>
            </a:r>
          </a:p>
          <a:p>
            <a:r>
              <a:rPr lang="en-US" dirty="0"/>
              <a:t>	</a:t>
            </a:r>
          </a:p>
        </p:txBody>
      </p:sp>
      <p:sp>
        <p:nvSpPr>
          <p:cNvPr id="2" name="Right Brace 1">
            <a:extLst>
              <a:ext uri="{FF2B5EF4-FFF2-40B4-BE49-F238E27FC236}">
                <a16:creationId xmlns:a16="http://schemas.microsoft.com/office/drawing/2014/main" xmlns="" id="{972AF62B-BDA9-4E64-A7D3-73C3BFC65127}"/>
              </a:ext>
            </a:extLst>
          </p:cNvPr>
          <p:cNvSpPr/>
          <p:nvPr/>
        </p:nvSpPr>
        <p:spPr>
          <a:xfrm>
            <a:off x="7546340" y="2794000"/>
            <a:ext cx="1244600" cy="1790700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D91B6CBE-CDAC-4B48-BAEC-DCAB63B49435}"/>
              </a:ext>
            </a:extLst>
          </p:cNvPr>
          <p:cNvSpPr txBox="1"/>
          <p:nvPr/>
        </p:nvSpPr>
        <p:spPr>
          <a:xfrm>
            <a:off x="8810307" y="3332996"/>
            <a:ext cx="3775393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Product Development</a:t>
            </a:r>
          </a:p>
          <a:p>
            <a:r>
              <a:rPr lang="en-US" dirty="0"/>
              <a:t>		 Interns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xmlns="" id="{5166D989-C227-496A-AF00-B7FB3498AB2A}"/>
              </a:ext>
            </a:extLst>
          </p:cNvPr>
          <p:cNvCxnSpPr>
            <a:cxnSpLocks/>
          </p:cNvCxnSpPr>
          <p:nvPr/>
        </p:nvCxnSpPr>
        <p:spPr>
          <a:xfrm>
            <a:off x="5858510" y="2146300"/>
            <a:ext cx="8001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1" indent="0">
              <a:buNone/>
            </a:pPr>
            <a:endParaRPr lang="en-US" dirty="0"/>
          </a:p>
          <a:p>
            <a:pPr lvl="1" indent="0">
              <a:buNone/>
            </a:pPr>
            <a:r>
              <a:rPr lang="en-US" dirty="0"/>
              <a:t>“Develop a B2B pricing solution that can leverage competitor prices based upon pricing data repositories, screen-scraping tools, indexes, or other data sources in dynamic and sustainable manner.” </a:t>
            </a:r>
          </a:p>
          <a:p>
            <a:pPr marL="571500" indent="-571500"/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731520" y="63500"/>
            <a:ext cx="11853862" cy="1371600"/>
          </a:xfrm>
        </p:spPr>
        <p:txBody>
          <a:bodyPr/>
          <a:lstStyle/>
          <a:p>
            <a:r>
              <a:rPr lang="en-US" dirty="0"/>
              <a:t>What </a:t>
            </a:r>
            <a:r>
              <a:rPr lang="en-US" dirty="0" smtClean="0"/>
              <a:t>Are </a:t>
            </a:r>
            <a:r>
              <a:rPr lang="en-US" dirty="0"/>
              <a:t>W</a:t>
            </a:r>
            <a:r>
              <a:rPr lang="en-US" dirty="0" smtClean="0"/>
              <a:t>e </a:t>
            </a:r>
            <a:r>
              <a:rPr lang="en-US" dirty="0"/>
              <a:t>D</a:t>
            </a:r>
            <a:r>
              <a:rPr lang="en-US" dirty="0" smtClean="0"/>
              <a:t>oing</a:t>
            </a:r>
            <a:r>
              <a:rPr lang="en-US" dirty="0"/>
              <a:t>? 			</a:t>
            </a:r>
          </a:p>
        </p:txBody>
      </p: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731520" y="1854200"/>
            <a:ext cx="7117080" cy="5194300"/>
          </a:xfrm>
        </p:spPr>
        <p:txBody>
          <a:bodyPr/>
          <a:lstStyle/>
          <a:p>
            <a:r>
              <a:rPr lang="en-US" dirty="0"/>
              <a:t>Focused on electronics – camera data </a:t>
            </a:r>
          </a:p>
          <a:p>
            <a:r>
              <a:rPr lang="en-US" dirty="0"/>
              <a:t>Insight into market value of </a:t>
            </a:r>
            <a:r>
              <a:rPr lang="en-US" u="sng" dirty="0"/>
              <a:t>similar</a:t>
            </a:r>
            <a:r>
              <a:rPr lang="en-US" dirty="0"/>
              <a:t> products</a:t>
            </a:r>
          </a:p>
          <a:p>
            <a:r>
              <a:rPr lang="en-US" dirty="0"/>
              <a:t>Price </a:t>
            </a:r>
            <a:r>
              <a:rPr lang="en-US" dirty="0" smtClean="0"/>
              <a:t>estimator + </a:t>
            </a:r>
            <a:r>
              <a:rPr lang="en-US" dirty="0"/>
              <a:t>sentiment analysis </a:t>
            </a:r>
            <a:r>
              <a:rPr lang="en-US" dirty="0" smtClean="0"/>
              <a:t>(@millennials!!!)</a:t>
            </a:r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Vision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FB08FE41-E677-4D3E-B259-B94DF70849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5891" y="1854200"/>
            <a:ext cx="6580279" cy="491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23087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417152" y="1560707"/>
            <a:ext cx="10858100" cy="4394200"/>
          </a:xfrm>
          <a:noFill/>
        </p:spPr>
        <p:txBody>
          <a:bodyPr/>
          <a:lstStyle/>
          <a:p>
            <a:r>
              <a:rPr lang="en-US" b="1" dirty="0" smtClean="0"/>
              <a:t>User-Friendly, High-Detail</a:t>
            </a:r>
            <a:br>
              <a:rPr lang="en-US" b="1" dirty="0" smtClean="0"/>
            </a:br>
            <a:r>
              <a:rPr lang="en-US" b="1" dirty="0" smtClean="0"/>
              <a:t>User </a:t>
            </a:r>
            <a:r>
              <a:rPr lang="en-US" b="1" dirty="0"/>
              <a:t>I</a:t>
            </a:r>
            <a:r>
              <a:rPr lang="en-US" b="1" dirty="0" smtClean="0"/>
              <a:t>nterface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0983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xmlns="" id="{A3D0178C-839B-4C2B-BD79-852A7455F6D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31520" y="1854200"/>
            <a:ext cx="13174980" cy="5194300"/>
          </a:xfrm>
        </p:spPr>
        <p:txBody>
          <a:bodyPr/>
          <a:lstStyle/>
          <a:p>
            <a:r>
              <a:rPr lang="en-US" dirty="0"/>
              <a:t>User friendly and high in detail </a:t>
            </a:r>
          </a:p>
          <a:p>
            <a:pPr lvl="1"/>
            <a:r>
              <a:rPr lang="en-US" dirty="0"/>
              <a:t>Clean, lots of inputs </a:t>
            </a:r>
          </a:p>
          <a:p>
            <a:pPr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5FE2DC3E-5F1C-4892-8582-4CB34F1208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0"/>
            <a:ext cx="11853862" cy="1371600"/>
          </a:xfrm>
        </p:spPr>
        <p:txBody>
          <a:bodyPr/>
          <a:lstStyle/>
          <a:p>
            <a:r>
              <a:rPr lang="en-US" dirty="0" smtClean="0"/>
              <a:t>UI: How </a:t>
            </a:r>
            <a:r>
              <a:rPr lang="en-US" dirty="0"/>
              <a:t>I</a:t>
            </a:r>
            <a:r>
              <a:rPr lang="en-US" dirty="0" smtClean="0"/>
              <a:t>t Looks</a:t>
            </a:r>
            <a:endParaRPr lang="en-US" dirty="0"/>
          </a:p>
        </p:txBody>
      </p:sp>
      <p:sp>
        <p:nvSpPr>
          <p:cNvPr id="4" name="AutoShape 2" descr="https://us-api.asm.skype.com/v1/objects/0-eus-d7-ebe3f7d046662acd8147a856990e4677/views/imgo">
            <a:extLst>
              <a:ext uri="{FF2B5EF4-FFF2-40B4-BE49-F238E27FC236}">
                <a16:creationId xmlns:a16="http://schemas.microsoft.com/office/drawing/2014/main" xmlns="" id="{22F1DC7E-91BE-4D3B-94C2-7F9B1EA606A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 descr="UI_pic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359" y="3672050"/>
            <a:ext cx="12024882" cy="286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49579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xmlns="" id="{A3D0178C-839B-4C2B-BD79-852A7455F6D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31520" y="1854200"/>
            <a:ext cx="13174980" cy="5194300"/>
          </a:xfrm>
        </p:spPr>
        <p:txBody>
          <a:bodyPr/>
          <a:lstStyle/>
          <a:p>
            <a:r>
              <a:rPr lang="en-US" dirty="0" smtClean="0"/>
              <a:t>Tools</a:t>
            </a:r>
            <a:r>
              <a:rPr lang="en-US" dirty="0"/>
              <a:t>: React, JavaScript, Axios</a:t>
            </a:r>
          </a:p>
          <a:p>
            <a:r>
              <a:rPr lang="en-US" dirty="0"/>
              <a:t>Send inputs, receive price and sentiment score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5FE2DC3E-5F1C-4892-8582-4CB34F1208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0"/>
            <a:ext cx="11853862" cy="1371600"/>
          </a:xfrm>
        </p:spPr>
        <p:txBody>
          <a:bodyPr/>
          <a:lstStyle/>
          <a:p>
            <a:r>
              <a:rPr lang="en-US" dirty="0" smtClean="0"/>
              <a:t>UI: How It </a:t>
            </a:r>
            <a:r>
              <a:rPr lang="en-US" dirty="0"/>
              <a:t>W</a:t>
            </a:r>
            <a:r>
              <a:rPr lang="en-US" dirty="0" smtClean="0"/>
              <a:t>orks</a:t>
            </a:r>
            <a:endParaRPr lang="en-US" dirty="0"/>
          </a:p>
        </p:txBody>
      </p:sp>
      <p:sp>
        <p:nvSpPr>
          <p:cNvPr id="4" name="AutoShape 2" descr="https://us-api.asm.skype.com/v1/objects/0-eus-d7-ebe3f7d046662acd8147a856990e4677/views/imgo">
            <a:extLst>
              <a:ext uri="{FF2B5EF4-FFF2-40B4-BE49-F238E27FC236}">
                <a16:creationId xmlns:a16="http://schemas.microsoft.com/office/drawing/2014/main" xmlns="" id="{22F1DC7E-91BE-4D3B-94C2-7F9B1EA606A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4F7CCE0D-1209-4002-9660-85E07137A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313" y="3626149"/>
            <a:ext cx="10210974" cy="3284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26030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417152" y="1560707"/>
            <a:ext cx="10858100" cy="4394200"/>
          </a:xfrm>
          <a:noFill/>
        </p:spPr>
        <p:txBody>
          <a:bodyPr/>
          <a:lstStyle/>
          <a:p>
            <a:r>
              <a:rPr lang="en-US" b="1" dirty="0" smtClean="0"/>
              <a:t>Modern A.I. Applied to</a:t>
            </a:r>
            <a:br>
              <a:rPr lang="en-US" b="1" dirty="0" smtClean="0"/>
            </a:br>
            <a:r>
              <a:rPr lang="en-US" b="1" dirty="0" smtClean="0"/>
              <a:t>Price Estimation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0983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rgbClr val="FFFFFF"/>
      </a:lt1>
      <a:dk2>
        <a:srgbClr val="403D3B"/>
      </a:dk2>
      <a:lt2>
        <a:srgbClr val="EBEDEB"/>
      </a:lt2>
      <a:accent1>
        <a:srgbClr val="00B5ED"/>
      </a:accent1>
      <a:accent2>
        <a:srgbClr val="F2822F"/>
      </a:accent2>
      <a:accent3>
        <a:srgbClr val="36B24F"/>
      </a:accent3>
      <a:accent4>
        <a:srgbClr val="A33006"/>
      </a:accent4>
      <a:accent5>
        <a:srgbClr val="96A145"/>
      </a:accent5>
      <a:accent6>
        <a:srgbClr val="CF3476"/>
      </a:accent6>
      <a:hlink>
        <a:srgbClr val="124D87"/>
      </a:hlink>
      <a:folHlink>
        <a:srgbClr val="5787A1"/>
      </a:folHlink>
    </a:clrScheme>
    <a:fontScheme name="Austin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A4E4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xmlns="" name="Presentation4" id="{18A854F7-6515-EE49-B296-EF00F58B44D4}" vid="{A0E42622-E669-814F-BC77-DA6B0EE5BE89}"/>
    </a:ext>
  </a:extLst>
</a:theme>
</file>

<file path=ppt/theme/theme2.xml><?xml version="1.0" encoding="utf-8"?>
<a:theme xmlns:a="http://schemas.openxmlformats.org/drawingml/2006/main" name="1_Covers Theme">
  <a:themeElements>
    <a:clrScheme name="PROS Color Palette">
      <a:dk1>
        <a:srgbClr val="000000"/>
      </a:dk1>
      <a:lt1>
        <a:srgbClr val="FFFFFF"/>
      </a:lt1>
      <a:dk2>
        <a:srgbClr val="403D3B"/>
      </a:dk2>
      <a:lt2>
        <a:srgbClr val="EBEDEB"/>
      </a:lt2>
      <a:accent1>
        <a:srgbClr val="00B5ED"/>
      </a:accent1>
      <a:accent2>
        <a:srgbClr val="F2822F"/>
      </a:accent2>
      <a:accent3>
        <a:srgbClr val="36B24F"/>
      </a:accent3>
      <a:accent4>
        <a:srgbClr val="A33006"/>
      </a:accent4>
      <a:accent5>
        <a:srgbClr val="96A145"/>
      </a:accent5>
      <a:accent6>
        <a:srgbClr val="CF3476"/>
      </a:accent6>
      <a:hlink>
        <a:srgbClr val="124D87"/>
      </a:hlink>
      <a:folHlink>
        <a:srgbClr val="5787A1"/>
      </a:folHlink>
    </a:clrScheme>
    <a:fontScheme name="Austin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xmlns="" name="Presentation4" id="{18A854F7-6515-EE49-B296-EF00F58B44D4}" vid="{7003C10F-08D5-5943-82E0-F61FAD55C109}"/>
    </a:ext>
  </a:extLst>
</a:theme>
</file>

<file path=ppt/theme/theme3.xml><?xml version="1.0" encoding="utf-8"?>
<a:theme xmlns:a="http://schemas.openxmlformats.org/drawingml/2006/main" name="PROS Powerpoint Template">
  <a:themeElements>
    <a:clrScheme name="Custom 1">
      <a:dk1>
        <a:srgbClr val="000000"/>
      </a:dk1>
      <a:lt1>
        <a:srgbClr val="FFFFFF"/>
      </a:lt1>
      <a:dk2>
        <a:srgbClr val="403D3B"/>
      </a:dk2>
      <a:lt2>
        <a:srgbClr val="EBEDEB"/>
      </a:lt2>
      <a:accent1>
        <a:srgbClr val="00B5ED"/>
      </a:accent1>
      <a:accent2>
        <a:srgbClr val="F2822F"/>
      </a:accent2>
      <a:accent3>
        <a:srgbClr val="36B24F"/>
      </a:accent3>
      <a:accent4>
        <a:srgbClr val="A33006"/>
      </a:accent4>
      <a:accent5>
        <a:srgbClr val="96A145"/>
      </a:accent5>
      <a:accent6>
        <a:srgbClr val="CF3476"/>
      </a:accent6>
      <a:hlink>
        <a:srgbClr val="124D87"/>
      </a:hlink>
      <a:folHlink>
        <a:srgbClr val="5787A1"/>
      </a:folHlink>
    </a:clrScheme>
    <a:fontScheme name="Austin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A4E4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xmlns="" name="Presentation4" id="{18A854F7-6515-EE49-B296-EF00F58B44D4}" vid="{A0E42622-E669-814F-BC77-DA6B0EE5BE89}"/>
    </a:ext>
  </a:extLst>
</a:theme>
</file>

<file path=ppt/theme/theme4.xml><?xml version="1.0" encoding="utf-8"?>
<a:theme xmlns:a="http://schemas.openxmlformats.org/drawingml/2006/main" name="1_Office Theme">
  <a:themeElements>
    <a:clrScheme name="Custom 1">
      <a:dk1>
        <a:srgbClr val="000000"/>
      </a:dk1>
      <a:lt1>
        <a:srgbClr val="FFFFFF"/>
      </a:lt1>
      <a:dk2>
        <a:srgbClr val="403D3B"/>
      </a:dk2>
      <a:lt2>
        <a:srgbClr val="EBEDEB"/>
      </a:lt2>
      <a:accent1>
        <a:srgbClr val="00B5ED"/>
      </a:accent1>
      <a:accent2>
        <a:srgbClr val="F2822F"/>
      </a:accent2>
      <a:accent3>
        <a:srgbClr val="36B24F"/>
      </a:accent3>
      <a:accent4>
        <a:srgbClr val="A33006"/>
      </a:accent4>
      <a:accent5>
        <a:srgbClr val="96A145"/>
      </a:accent5>
      <a:accent6>
        <a:srgbClr val="CF3476"/>
      </a:accent6>
      <a:hlink>
        <a:srgbClr val="124D87"/>
      </a:hlink>
      <a:folHlink>
        <a:srgbClr val="5787A1"/>
      </a:folHlink>
    </a:clrScheme>
    <a:fontScheme name="Austin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A4E4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xmlns="" name="Presentation4" id="{18A854F7-6515-EE49-B296-EF00F58B44D4}" vid="{A0E42622-E669-814F-BC77-DA6B0EE5BE89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PROS CORPORATE POWERPOINT TEMPLATE MC 2018_16x9_V2.09 (1)</Template>
  <TotalTime>578</TotalTime>
  <Words>403</Words>
  <Application>Microsoft Macintosh PowerPoint</Application>
  <PresentationFormat>Custom</PresentationFormat>
  <Paragraphs>92</Paragraphs>
  <Slides>23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4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Office Theme</vt:lpstr>
      <vt:lpstr>1_Covers Theme</vt:lpstr>
      <vt:lpstr>PROS Powerpoint Template</vt:lpstr>
      <vt:lpstr>1_Office Theme</vt:lpstr>
      <vt:lpstr>PROS Hackathon 2018 </vt:lpstr>
      <vt:lpstr>Agenda: </vt:lpstr>
      <vt:lpstr>Get to Know Us! </vt:lpstr>
      <vt:lpstr>What Are We Doing?    </vt:lpstr>
      <vt:lpstr>Vision</vt:lpstr>
      <vt:lpstr>User-Friendly, High-Detail User Interface</vt:lpstr>
      <vt:lpstr>UI: How It Looks</vt:lpstr>
      <vt:lpstr>UI: How It Works</vt:lpstr>
      <vt:lpstr>Modern A.I. Applied to Price Estimation</vt:lpstr>
      <vt:lpstr>Estimator</vt:lpstr>
      <vt:lpstr>Choosing a Model</vt:lpstr>
      <vt:lpstr>Model Results</vt:lpstr>
      <vt:lpstr>Public sentiment is everything. With it, nothing can fail; against it, nothing can succeed. </vt:lpstr>
      <vt:lpstr>Innovative Solution for Gauging User Sentiment</vt:lpstr>
      <vt:lpstr>Using                    To Leverage Public Sentiment</vt:lpstr>
      <vt:lpstr>Using the                  Data API v3</vt:lpstr>
      <vt:lpstr>                Sentiment Analysis </vt:lpstr>
      <vt:lpstr>                Sentiment Analysis </vt:lpstr>
      <vt:lpstr>DEMO Time!</vt:lpstr>
      <vt:lpstr>Moving Forward</vt:lpstr>
      <vt:lpstr>Wrapping Up</vt:lpstr>
      <vt:lpstr>Q&amp;A</vt:lpstr>
      <vt:lpstr>Thank you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IMPORTANT – CONVERTING PPT FORMATS</dc:title>
  <dc:creator>Brianna Frausto</dc:creator>
  <cp:lastModifiedBy>Matthew Mutammara</cp:lastModifiedBy>
  <cp:revision>43</cp:revision>
  <cp:lastPrinted>2017-04-13T15:57:27Z</cp:lastPrinted>
  <dcterms:created xsi:type="dcterms:W3CDTF">2018-07-02T17:19:21Z</dcterms:created>
  <dcterms:modified xsi:type="dcterms:W3CDTF">2018-07-09T03:51:04Z</dcterms:modified>
</cp:coreProperties>
</file>